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3" r:id="rId1"/>
    <p:sldMasterId id="2147484255" r:id="rId2"/>
  </p:sldMasterIdLst>
  <p:notesMasterIdLst>
    <p:notesMasterId r:id="rId18"/>
  </p:notesMasterIdLst>
  <p:sldIdLst>
    <p:sldId id="256" r:id="rId3"/>
    <p:sldId id="281" r:id="rId4"/>
    <p:sldId id="258" r:id="rId5"/>
    <p:sldId id="259" r:id="rId6"/>
    <p:sldId id="284" r:id="rId7"/>
    <p:sldId id="257" r:id="rId8"/>
    <p:sldId id="260" r:id="rId9"/>
    <p:sldId id="282" r:id="rId10"/>
    <p:sldId id="283" r:id="rId11"/>
    <p:sldId id="286" r:id="rId12"/>
    <p:sldId id="285" r:id="rId13"/>
    <p:sldId id="287" r:id="rId14"/>
    <p:sldId id="265" r:id="rId15"/>
    <p:sldId id="268" r:id="rId16"/>
    <p:sldId id="272"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65" autoAdjust="0"/>
  </p:normalViewPr>
  <p:slideViewPr>
    <p:cSldViewPr snapToGrid="0">
      <p:cViewPr varScale="1">
        <p:scale>
          <a:sx n="35" d="100"/>
          <a:sy n="35" d="100"/>
        </p:scale>
        <p:origin x="60" y="462"/>
      </p:cViewPr>
      <p:guideLst/>
    </p:cSldViewPr>
  </p:slideViewPr>
  <p:outlineViewPr>
    <p:cViewPr>
      <p:scale>
        <a:sx n="33" d="100"/>
        <a:sy n="33" d="100"/>
      </p:scale>
      <p:origin x="0" y="-6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496F825-9EA7-424B-90E3-A1D86FBDEE3A}" type="datetimeFigureOut">
              <a:rPr lang="en-US" smtClean="0"/>
              <a:t>8/12/2018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BF646D9-E999-4FC9-BCE0-3652B9FFC971}" type="slidenum">
              <a:rPr lang="en-US" smtClean="0"/>
              <a:t>‹#›</a:t>
            </a:fld>
            <a:endParaRPr lang="en-US"/>
          </a:p>
        </p:txBody>
      </p:sp>
    </p:spTree>
    <p:extLst>
      <p:ext uri="{BB962C8B-B14F-4D97-AF65-F5344CB8AC3E}">
        <p14:creationId xmlns:p14="http://schemas.microsoft.com/office/powerpoint/2010/main" val="275787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646D9-E999-4FC9-BCE0-3652B9FFC971}" type="slidenum">
              <a:rPr lang="en-US" smtClean="0"/>
              <a:t>1</a:t>
            </a:fld>
            <a:endParaRPr lang="en-US"/>
          </a:p>
        </p:txBody>
      </p:sp>
    </p:spTree>
    <p:extLst>
      <p:ext uri="{BB962C8B-B14F-4D97-AF65-F5344CB8AC3E}">
        <p14:creationId xmlns:p14="http://schemas.microsoft.com/office/powerpoint/2010/main" val="14321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646D9-E999-4FC9-BCE0-3652B9FFC971}" type="slidenum">
              <a:rPr lang="en-US" smtClean="0"/>
              <a:t>13</a:t>
            </a:fld>
            <a:endParaRPr lang="en-US"/>
          </a:p>
        </p:txBody>
      </p:sp>
    </p:spTree>
    <p:extLst>
      <p:ext uri="{BB962C8B-B14F-4D97-AF65-F5344CB8AC3E}">
        <p14:creationId xmlns:p14="http://schemas.microsoft.com/office/powerpoint/2010/main" val="160426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646D9-E999-4FC9-BCE0-3652B9FFC971}" type="slidenum">
              <a:rPr lang="en-US" smtClean="0"/>
              <a:t>14</a:t>
            </a:fld>
            <a:endParaRPr lang="en-US"/>
          </a:p>
        </p:txBody>
      </p:sp>
    </p:spTree>
    <p:extLst>
      <p:ext uri="{BB962C8B-B14F-4D97-AF65-F5344CB8AC3E}">
        <p14:creationId xmlns:p14="http://schemas.microsoft.com/office/powerpoint/2010/main" val="275738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646D9-E999-4FC9-BCE0-3652B9FFC971}" type="slidenum">
              <a:rPr lang="en-US" smtClean="0"/>
              <a:t>15</a:t>
            </a:fld>
            <a:endParaRPr lang="en-US"/>
          </a:p>
        </p:txBody>
      </p:sp>
    </p:spTree>
    <p:extLst>
      <p:ext uri="{BB962C8B-B14F-4D97-AF65-F5344CB8AC3E}">
        <p14:creationId xmlns:p14="http://schemas.microsoft.com/office/powerpoint/2010/main" val="468453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646D9-E999-4FC9-BCE0-3652B9FFC971}" type="slidenum">
              <a:rPr lang="en-US" smtClean="0"/>
              <a:t>2</a:t>
            </a:fld>
            <a:endParaRPr lang="en-US"/>
          </a:p>
        </p:txBody>
      </p:sp>
    </p:spTree>
    <p:extLst>
      <p:ext uri="{BB962C8B-B14F-4D97-AF65-F5344CB8AC3E}">
        <p14:creationId xmlns:p14="http://schemas.microsoft.com/office/powerpoint/2010/main" val="87644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646D9-E999-4FC9-BCE0-3652B9FFC971}" type="slidenum">
              <a:rPr lang="en-US" smtClean="0"/>
              <a:t>3</a:t>
            </a:fld>
            <a:endParaRPr lang="en-US"/>
          </a:p>
        </p:txBody>
      </p:sp>
    </p:spTree>
    <p:extLst>
      <p:ext uri="{BB962C8B-B14F-4D97-AF65-F5344CB8AC3E}">
        <p14:creationId xmlns:p14="http://schemas.microsoft.com/office/powerpoint/2010/main" val="381682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646D9-E999-4FC9-BCE0-3652B9FFC971}" type="slidenum">
              <a:rPr lang="en-US" smtClean="0"/>
              <a:t>4</a:t>
            </a:fld>
            <a:endParaRPr lang="en-US"/>
          </a:p>
        </p:txBody>
      </p:sp>
    </p:spTree>
    <p:extLst>
      <p:ext uri="{BB962C8B-B14F-4D97-AF65-F5344CB8AC3E}">
        <p14:creationId xmlns:p14="http://schemas.microsoft.com/office/powerpoint/2010/main" val="268348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646D9-E999-4FC9-BCE0-3652B9FFC971}" type="slidenum">
              <a:rPr lang="en-US" smtClean="0"/>
              <a:t>5</a:t>
            </a:fld>
            <a:endParaRPr lang="en-US"/>
          </a:p>
        </p:txBody>
      </p:sp>
    </p:spTree>
    <p:extLst>
      <p:ext uri="{BB962C8B-B14F-4D97-AF65-F5344CB8AC3E}">
        <p14:creationId xmlns:p14="http://schemas.microsoft.com/office/powerpoint/2010/main" val="423804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646D9-E999-4FC9-BCE0-3652B9FFC971}" type="slidenum">
              <a:rPr lang="en-US" smtClean="0"/>
              <a:t>6</a:t>
            </a:fld>
            <a:endParaRPr lang="en-US"/>
          </a:p>
        </p:txBody>
      </p:sp>
    </p:spTree>
    <p:extLst>
      <p:ext uri="{BB962C8B-B14F-4D97-AF65-F5344CB8AC3E}">
        <p14:creationId xmlns:p14="http://schemas.microsoft.com/office/powerpoint/2010/main" val="1317527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recommend using a wired USB headset rather than Bluetooth or other wireless because it is more reliable. Bluetooth is prone to interference, and often, just when you need it most, the battery will need to be recharged.</a:t>
            </a:r>
          </a:p>
          <a:p>
            <a:endParaRPr lang="en-US" dirty="0"/>
          </a:p>
          <a:p>
            <a:r>
              <a:rPr lang="en-US" dirty="0"/>
              <a:t>I have a Sennheiser PC8 headset that has very good audio recording quality. It costs about $35. The webcam I recommend is the Logitech HD Pro Webcam C920 for about $50. It has good audio quality, but not as good as the Sennheiser PC8.</a:t>
            </a:r>
          </a:p>
          <a:p>
            <a:endParaRPr lang="en-US" dirty="0"/>
          </a:p>
          <a:p>
            <a:r>
              <a:rPr lang="en-US" dirty="0"/>
              <a:t>Before recording, make sure you check to make sure the correct microphone or webcam is set up correctly. To do this, go to the Control Panel and find Sound, then click the Recording tab.</a:t>
            </a:r>
          </a:p>
          <a:p>
            <a:endParaRPr lang="en-US" dirty="0"/>
          </a:p>
        </p:txBody>
      </p:sp>
      <p:sp>
        <p:nvSpPr>
          <p:cNvPr id="4" name="Slide Number Placeholder 3"/>
          <p:cNvSpPr>
            <a:spLocks noGrp="1"/>
          </p:cNvSpPr>
          <p:nvPr>
            <p:ph type="sldNum" sz="quarter" idx="10"/>
          </p:nvPr>
        </p:nvSpPr>
        <p:spPr/>
        <p:txBody>
          <a:bodyPr/>
          <a:lstStyle/>
          <a:p>
            <a:fld id="{BBF646D9-E999-4FC9-BCE0-3652B9FFC971}" type="slidenum">
              <a:rPr lang="en-US" smtClean="0"/>
              <a:t>7</a:t>
            </a:fld>
            <a:endParaRPr lang="en-US"/>
          </a:p>
        </p:txBody>
      </p:sp>
    </p:spTree>
    <p:extLst>
      <p:ext uri="{BB962C8B-B14F-4D97-AF65-F5344CB8AC3E}">
        <p14:creationId xmlns:p14="http://schemas.microsoft.com/office/powerpoint/2010/main" val="290100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646D9-E999-4FC9-BCE0-3652B9FFC971}" type="slidenum">
              <a:rPr lang="en-US" smtClean="0"/>
              <a:t>8</a:t>
            </a:fld>
            <a:endParaRPr lang="en-US"/>
          </a:p>
        </p:txBody>
      </p:sp>
    </p:spTree>
    <p:extLst>
      <p:ext uri="{BB962C8B-B14F-4D97-AF65-F5344CB8AC3E}">
        <p14:creationId xmlns:p14="http://schemas.microsoft.com/office/powerpoint/2010/main" val="123064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646D9-E999-4FC9-BCE0-3652B9FFC971}" type="slidenum">
              <a:rPr lang="en-US" smtClean="0"/>
              <a:t>12</a:t>
            </a:fld>
            <a:endParaRPr lang="en-US"/>
          </a:p>
        </p:txBody>
      </p:sp>
    </p:spTree>
    <p:extLst>
      <p:ext uri="{BB962C8B-B14F-4D97-AF65-F5344CB8AC3E}">
        <p14:creationId xmlns:p14="http://schemas.microsoft.com/office/powerpoint/2010/main" val="54096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14438"/>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B8F37-EA1B-48F7-8497-59BAD31617C7}"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26689-9217-4A88-AA6E-C5AEE3715919}" type="slidenum">
              <a:rPr lang="en-US" smtClean="0"/>
              <a:t>‹#›</a:t>
            </a:fld>
            <a:endParaRPr lang="en-US"/>
          </a:p>
        </p:txBody>
      </p:sp>
    </p:spTree>
    <p:extLst>
      <p:ext uri="{BB962C8B-B14F-4D97-AF65-F5344CB8AC3E}">
        <p14:creationId xmlns:p14="http://schemas.microsoft.com/office/powerpoint/2010/main" val="9040971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push dir="u"/>
      </p:transition>
    </mc:Choice>
    <mc:Fallback xmlns="">
      <p:transition spd="slow" advTm="67464">
        <p:push dir="u"/>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B8F37-EA1B-48F7-8497-59BAD31617C7}"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26689-9217-4A88-AA6E-C5AEE3715919}" type="slidenum">
              <a:rPr lang="en-US" smtClean="0"/>
              <a:t>‹#›</a:t>
            </a:fld>
            <a:endParaRPr lang="en-US"/>
          </a:p>
        </p:txBody>
      </p:sp>
    </p:spTree>
    <p:extLst>
      <p:ext uri="{BB962C8B-B14F-4D97-AF65-F5344CB8AC3E}">
        <p14:creationId xmlns:p14="http://schemas.microsoft.com/office/powerpoint/2010/main" val="404261003"/>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advTm="67464">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B8F37-EA1B-48F7-8497-59BAD31617C7}"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26689-9217-4A88-AA6E-C5AEE3715919}" type="slidenum">
              <a:rPr lang="en-US" smtClean="0"/>
              <a:t>‹#›</a:t>
            </a:fld>
            <a:endParaRPr lang="en-US"/>
          </a:p>
        </p:txBody>
      </p:sp>
    </p:spTree>
    <p:extLst>
      <p:ext uri="{BB962C8B-B14F-4D97-AF65-F5344CB8AC3E}">
        <p14:creationId xmlns:p14="http://schemas.microsoft.com/office/powerpoint/2010/main" val="2373638443"/>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advTm="67464">
        <p:push dir="u"/>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8F8195-5D0A-4D6A-BB52-2AD7C92750B4}"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73FE-018A-48F8-A815-E14E6E7C6590}" type="slidenum">
              <a:rPr lang="en-US" smtClean="0"/>
              <a:t>‹#›</a:t>
            </a:fld>
            <a:endParaRPr lang="en-US"/>
          </a:p>
        </p:txBody>
      </p:sp>
    </p:spTree>
    <p:extLst>
      <p:ext uri="{BB962C8B-B14F-4D97-AF65-F5344CB8AC3E}">
        <p14:creationId xmlns:p14="http://schemas.microsoft.com/office/powerpoint/2010/main" val="278762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F8195-5D0A-4D6A-BB52-2AD7C92750B4}"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73FE-018A-48F8-A815-E14E6E7C6590}" type="slidenum">
              <a:rPr lang="en-US" smtClean="0"/>
              <a:t>‹#›</a:t>
            </a:fld>
            <a:endParaRPr lang="en-US"/>
          </a:p>
        </p:txBody>
      </p:sp>
    </p:spTree>
    <p:extLst>
      <p:ext uri="{BB962C8B-B14F-4D97-AF65-F5344CB8AC3E}">
        <p14:creationId xmlns:p14="http://schemas.microsoft.com/office/powerpoint/2010/main" val="2062565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F8195-5D0A-4D6A-BB52-2AD7C92750B4}"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73FE-018A-48F8-A815-E14E6E7C6590}" type="slidenum">
              <a:rPr lang="en-US" smtClean="0"/>
              <a:t>‹#›</a:t>
            </a:fld>
            <a:endParaRPr lang="en-US"/>
          </a:p>
        </p:txBody>
      </p:sp>
    </p:spTree>
    <p:extLst>
      <p:ext uri="{BB962C8B-B14F-4D97-AF65-F5344CB8AC3E}">
        <p14:creationId xmlns:p14="http://schemas.microsoft.com/office/powerpoint/2010/main" val="2134779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8F8195-5D0A-4D6A-BB52-2AD7C92750B4}" type="datetimeFigureOut">
              <a:rPr lang="en-US" smtClean="0"/>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173FE-018A-48F8-A815-E14E6E7C6590}" type="slidenum">
              <a:rPr lang="en-US" smtClean="0"/>
              <a:t>‹#›</a:t>
            </a:fld>
            <a:endParaRPr lang="en-US"/>
          </a:p>
        </p:txBody>
      </p:sp>
    </p:spTree>
    <p:extLst>
      <p:ext uri="{BB962C8B-B14F-4D97-AF65-F5344CB8AC3E}">
        <p14:creationId xmlns:p14="http://schemas.microsoft.com/office/powerpoint/2010/main" val="3890700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8F8195-5D0A-4D6A-BB52-2AD7C92750B4}" type="datetimeFigureOut">
              <a:rPr lang="en-US" smtClean="0"/>
              <a:t>8/12/2018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173FE-018A-48F8-A815-E14E6E7C6590}" type="slidenum">
              <a:rPr lang="en-US" smtClean="0"/>
              <a:t>‹#›</a:t>
            </a:fld>
            <a:endParaRPr lang="en-US"/>
          </a:p>
        </p:txBody>
      </p:sp>
    </p:spTree>
    <p:extLst>
      <p:ext uri="{BB962C8B-B14F-4D97-AF65-F5344CB8AC3E}">
        <p14:creationId xmlns:p14="http://schemas.microsoft.com/office/powerpoint/2010/main" val="2940395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8F8195-5D0A-4D6A-BB52-2AD7C92750B4}" type="datetimeFigureOut">
              <a:rPr lang="en-US" smtClean="0"/>
              <a:t>8/12/2018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173FE-018A-48F8-A815-E14E6E7C6590}" type="slidenum">
              <a:rPr lang="en-US" smtClean="0"/>
              <a:t>‹#›</a:t>
            </a:fld>
            <a:endParaRPr lang="en-US"/>
          </a:p>
        </p:txBody>
      </p:sp>
    </p:spTree>
    <p:extLst>
      <p:ext uri="{BB962C8B-B14F-4D97-AF65-F5344CB8AC3E}">
        <p14:creationId xmlns:p14="http://schemas.microsoft.com/office/powerpoint/2010/main" val="2940726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F8195-5D0A-4D6A-BB52-2AD7C92750B4}" type="datetimeFigureOut">
              <a:rPr lang="en-US" smtClean="0"/>
              <a:t>8/12/2018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173FE-018A-48F8-A815-E14E6E7C6590}" type="slidenum">
              <a:rPr lang="en-US" smtClean="0"/>
              <a:t>‹#›</a:t>
            </a:fld>
            <a:endParaRPr lang="en-US"/>
          </a:p>
        </p:txBody>
      </p:sp>
    </p:spTree>
    <p:extLst>
      <p:ext uri="{BB962C8B-B14F-4D97-AF65-F5344CB8AC3E}">
        <p14:creationId xmlns:p14="http://schemas.microsoft.com/office/powerpoint/2010/main" val="2347135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8F8195-5D0A-4D6A-BB52-2AD7C92750B4}" type="datetimeFigureOut">
              <a:rPr lang="en-US" smtClean="0"/>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173FE-018A-48F8-A815-E14E6E7C6590}" type="slidenum">
              <a:rPr lang="en-US" smtClean="0"/>
              <a:t>‹#›</a:t>
            </a:fld>
            <a:endParaRPr lang="en-US"/>
          </a:p>
        </p:txBody>
      </p:sp>
    </p:spTree>
    <p:extLst>
      <p:ext uri="{BB962C8B-B14F-4D97-AF65-F5344CB8AC3E}">
        <p14:creationId xmlns:p14="http://schemas.microsoft.com/office/powerpoint/2010/main" val="30375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B8F37-EA1B-48F7-8497-59BAD31617C7}"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26689-9217-4A88-AA6E-C5AEE3715919}" type="slidenum">
              <a:rPr lang="en-US" smtClean="0"/>
              <a:t>‹#›</a:t>
            </a:fld>
            <a:endParaRPr lang="en-US"/>
          </a:p>
        </p:txBody>
      </p:sp>
    </p:spTree>
    <p:extLst>
      <p:ext uri="{BB962C8B-B14F-4D97-AF65-F5344CB8AC3E}">
        <p14:creationId xmlns:p14="http://schemas.microsoft.com/office/powerpoint/2010/main" val="2477707567"/>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advTm="67464">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8F8195-5D0A-4D6A-BB52-2AD7C92750B4}" type="datetimeFigureOut">
              <a:rPr lang="en-US" smtClean="0"/>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173FE-018A-48F8-A815-E14E6E7C6590}" type="slidenum">
              <a:rPr lang="en-US" smtClean="0"/>
              <a:t>‹#›</a:t>
            </a:fld>
            <a:endParaRPr lang="en-US"/>
          </a:p>
        </p:txBody>
      </p:sp>
    </p:spTree>
    <p:extLst>
      <p:ext uri="{BB962C8B-B14F-4D97-AF65-F5344CB8AC3E}">
        <p14:creationId xmlns:p14="http://schemas.microsoft.com/office/powerpoint/2010/main" val="811980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F8195-5D0A-4D6A-BB52-2AD7C92750B4}"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73FE-018A-48F8-A815-E14E6E7C6590}" type="slidenum">
              <a:rPr lang="en-US" smtClean="0"/>
              <a:t>‹#›</a:t>
            </a:fld>
            <a:endParaRPr lang="en-US"/>
          </a:p>
        </p:txBody>
      </p:sp>
    </p:spTree>
    <p:extLst>
      <p:ext uri="{BB962C8B-B14F-4D97-AF65-F5344CB8AC3E}">
        <p14:creationId xmlns:p14="http://schemas.microsoft.com/office/powerpoint/2010/main" val="3897998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F8195-5D0A-4D6A-BB52-2AD7C92750B4}"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73FE-018A-48F8-A815-E14E6E7C6590}" type="slidenum">
              <a:rPr lang="en-US" smtClean="0"/>
              <a:t>‹#›</a:t>
            </a:fld>
            <a:endParaRPr lang="en-US"/>
          </a:p>
        </p:txBody>
      </p:sp>
    </p:spTree>
    <p:extLst>
      <p:ext uri="{BB962C8B-B14F-4D97-AF65-F5344CB8AC3E}">
        <p14:creationId xmlns:p14="http://schemas.microsoft.com/office/powerpoint/2010/main" val="25921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B8F37-EA1B-48F7-8497-59BAD31617C7}" type="datetimeFigureOut">
              <a:rPr lang="en-US" smtClean="0"/>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26689-9217-4A88-AA6E-C5AEE3715919}" type="slidenum">
              <a:rPr lang="en-US" smtClean="0"/>
              <a:t>‹#›</a:t>
            </a:fld>
            <a:endParaRPr lang="en-US"/>
          </a:p>
        </p:txBody>
      </p:sp>
    </p:spTree>
    <p:extLst>
      <p:ext uri="{BB962C8B-B14F-4D97-AF65-F5344CB8AC3E}">
        <p14:creationId xmlns:p14="http://schemas.microsoft.com/office/powerpoint/2010/main" val="3241090581"/>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advTm="67464">
        <p:push dir="u"/>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3B8F37-EA1B-48F7-8497-59BAD31617C7}" type="datetimeFigureOut">
              <a:rPr lang="en-US" smtClean="0"/>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26689-9217-4A88-AA6E-C5AEE3715919}" type="slidenum">
              <a:rPr lang="en-US" smtClean="0"/>
              <a:t>‹#›</a:t>
            </a:fld>
            <a:endParaRPr lang="en-US"/>
          </a:p>
        </p:txBody>
      </p:sp>
    </p:spTree>
    <p:extLst>
      <p:ext uri="{BB962C8B-B14F-4D97-AF65-F5344CB8AC3E}">
        <p14:creationId xmlns:p14="http://schemas.microsoft.com/office/powerpoint/2010/main" val="1088287323"/>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advTm="67464">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3B8F37-EA1B-48F7-8497-59BAD31617C7}" type="datetimeFigureOut">
              <a:rPr lang="en-US" smtClean="0"/>
              <a:t>8/12/2018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26689-9217-4A88-AA6E-C5AEE3715919}" type="slidenum">
              <a:rPr lang="en-US" smtClean="0"/>
              <a:t>‹#›</a:t>
            </a:fld>
            <a:endParaRPr lang="en-US"/>
          </a:p>
        </p:txBody>
      </p:sp>
    </p:spTree>
    <p:extLst>
      <p:ext uri="{BB962C8B-B14F-4D97-AF65-F5344CB8AC3E}">
        <p14:creationId xmlns:p14="http://schemas.microsoft.com/office/powerpoint/2010/main" val="1938050856"/>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advTm="67464">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3B8F37-EA1B-48F7-8497-59BAD31617C7}" type="datetimeFigureOut">
              <a:rPr lang="en-US" smtClean="0"/>
              <a:t>8/12/2018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26689-9217-4A88-AA6E-C5AEE3715919}" type="slidenum">
              <a:rPr lang="en-US" smtClean="0"/>
              <a:t>‹#›</a:t>
            </a:fld>
            <a:endParaRPr lang="en-US"/>
          </a:p>
        </p:txBody>
      </p:sp>
    </p:spTree>
    <p:extLst>
      <p:ext uri="{BB962C8B-B14F-4D97-AF65-F5344CB8AC3E}">
        <p14:creationId xmlns:p14="http://schemas.microsoft.com/office/powerpoint/2010/main" val="2044574865"/>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advTm="67464">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B8F37-EA1B-48F7-8497-59BAD31617C7}" type="datetimeFigureOut">
              <a:rPr lang="en-US" smtClean="0"/>
              <a:t>8/12/2018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26689-9217-4A88-AA6E-C5AEE3715919}" type="slidenum">
              <a:rPr lang="en-US" smtClean="0"/>
              <a:t>‹#›</a:t>
            </a:fld>
            <a:endParaRPr lang="en-US"/>
          </a:p>
        </p:txBody>
      </p:sp>
    </p:spTree>
    <p:extLst>
      <p:ext uri="{BB962C8B-B14F-4D97-AF65-F5344CB8AC3E}">
        <p14:creationId xmlns:p14="http://schemas.microsoft.com/office/powerpoint/2010/main" val="3771826139"/>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advTm="67464">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3B8F37-EA1B-48F7-8497-59BAD31617C7}" type="datetimeFigureOut">
              <a:rPr lang="en-US" smtClean="0"/>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26689-9217-4A88-AA6E-C5AEE3715919}" type="slidenum">
              <a:rPr lang="en-US" smtClean="0"/>
              <a:t>‹#›</a:t>
            </a:fld>
            <a:endParaRPr lang="en-US"/>
          </a:p>
        </p:txBody>
      </p:sp>
    </p:spTree>
    <p:extLst>
      <p:ext uri="{BB962C8B-B14F-4D97-AF65-F5344CB8AC3E}">
        <p14:creationId xmlns:p14="http://schemas.microsoft.com/office/powerpoint/2010/main" val="1506374093"/>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advTm="67464">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3B8F37-EA1B-48F7-8497-59BAD31617C7}" type="datetimeFigureOut">
              <a:rPr lang="en-US" smtClean="0"/>
              <a:t>8/12/2018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26689-9217-4A88-AA6E-C5AEE3715919}" type="slidenum">
              <a:rPr lang="en-US" smtClean="0"/>
              <a:t>‹#›</a:t>
            </a:fld>
            <a:endParaRPr lang="en-US"/>
          </a:p>
        </p:txBody>
      </p:sp>
    </p:spTree>
    <p:extLst>
      <p:ext uri="{BB962C8B-B14F-4D97-AF65-F5344CB8AC3E}">
        <p14:creationId xmlns:p14="http://schemas.microsoft.com/office/powerpoint/2010/main" val="1592272838"/>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advTm="67464">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stretch>
            <a:fillRect/>
          </a:stretch>
        </p:blipFill>
        <p:spPr>
          <a:xfrm>
            <a:off x="0" y="0"/>
            <a:ext cx="1219199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B8F37-EA1B-48F7-8497-59BAD31617C7}" type="datetimeFigureOut">
              <a:rPr lang="en-US" smtClean="0"/>
              <a:t>8/12/2018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26689-9217-4A88-AA6E-C5AEE3715919}" type="slidenum">
              <a:rPr lang="en-US" smtClean="0"/>
              <a:t>‹#›</a:t>
            </a:fld>
            <a:endParaRPr lang="en-US"/>
          </a:p>
        </p:txBody>
      </p:sp>
    </p:spTree>
    <p:extLst>
      <p:ext uri="{BB962C8B-B14F-4D97-AF65-F5344CB8AC3E}">
        <p14:creationId xmlns:p14="http://schemas.microsoft.com/office/powerpoint/2010/main" val="1087398393"/>
      </p:ext>
    </p:extLst>
  </p:cSld>
  <p:clrMap bg1="dk1" tx1="lt1" bg2="dk2" tx2="lt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mc:AlternateContent xmlns:mc="http://schemas.openxmlformats.org/markup-compatibility/2006" xmlns:p14="http://schemas.microsoft.com/office/powerpoint/2010/main">
    <mc:Choice Requires="p14">
      <p:transition spd="slow" p14:dur="2500">
        <p:push dir="u"/>
      </p:transition>
    </mc:Choice>
    <mc:Fallback xmlns="">
      <p:transition spd="slow" advTm="67464">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F8195-5D0A-4D6A-BB52-2AD7C92750B4}" type="datetimeFigureOut">
              <a:rPr lang="en-US" smtClean="0"/>
              <a:t>8/12/2018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173FE-018A-48F8-A815-E14E6E7C6590}" type="slidenum">
              <a:rPr lang="en-US" smtClean="0"/>
              <a:t>‹#›</a:t>
            </a:fld>
            <a:endParaRPr lang="en-US"/>
          </a:p>
        </p:txBody>
      </p:sp>
    </p:spTree>
    <p:extLst>
      <p:ext uri="{BB962C8B-B14F-4D97-AF65-F5344CB8AC3E}">
        <p14:creationId xmlns:p14="http://schemas.microsoft.com/office/powerpoint/2010/main" val="2262326896"/>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3cmediasolutions.org/sites/default/files/pdfs/3C%20Media%20Solutions%20LTI%20v1.0%20-%20Instructor.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3cmediasolutions.org/support/howto" TargetMode="External"/><Relationship Id="rId4" Type="http://schemas.openxmlformats.org/officeDocument/2006/relationships/hyperlink" Target="http://www.3cmediasolutions.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it.ly/rhondabe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zon.com/Sennheiser-PC-USB-Headset-line/dp/B005HWEZG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amazon.com/Logitech-Widescreen-Calling-Recording-Desktop/dp/B006JH8T3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upport.office.com/en-us/article/Record-a-slide-show-with-narration-and-slide-timings-0b9502c6-5f6c-40ae-b1e7-e47d8741161c#OfficeVersion=2013,_201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upport.office.com/en-us/article/Turn-your-presentation-into-a-video-c140551f-cb37-4818-b5d4-3e30815c3e83?ui=en-US&amp;rs=en-US&amp;ad=U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5346914" y="356462"/>
            <a:ext cx="5858359" cy="3797084"/>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8B2B4-A71B-4BE8-A112-A3830491B2A7}"/>
              </a:ext>
            </a:extLst>
          </p:cNvPr>
          <p:cNvSpPr>
            <a:spLocks noGrp="1"/>
          </p:cNvSpPr>
          <p:nvPr>
            <p:ph type="ctrTitle"/>
          </p:nvPr>
        </p:nvSpPr>
        <p:spPr>
          <a:xfrm>
            <a:off x="5331416" y="387458"/>
            <a:ext cx="5858359" cy="2712203"/>
          </a:xfrm>
        </p:spPr>
        <p:txBody>
          <a:bodyPr/>
          <a:lstStyle/>
          <a:p>
            <a:r>
              <a:rPr lang="en-US" dirty="0"/>
              <a:t>Create Videos using PowerPoint</a:t>
            </a:r>
            <a:endParaRPr lang="en-US" sz="5400" dirty="0"/>
          </a:p>
        </p:txBody>
      </p:sp>
    </p:spTree>
    <p:extLst>
      <p:ext uri="{BB962C8B-B14F-4D97-AF65-F5344CB8AC3E}">
        <p14:creationId xmlns:p14="http://schemas.microsoft.com/office/powerpoint/2010/main" val="7548673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AE56-90DF-4706-834C-B733954667D1}"/>
              </a:ext>
            </a:extLst>
          </p:cNvPr>
          <p:cNvSpPr>
            <a:spLocks noGrp="1"/>
          </p:cNvSpPr>
          <p:nvPr>
            <p:ph type="title"/>
          </p:nvPr>
        </p:nvSpPr>
        <p:spPr>
          <a:xfrm>
            <a:off x="2805192" y="365125"/>
            <a:ext cx="8548607" cy="1325563"/>
          </a:xfrm>
        </p:spPr>
        <p:txBody>
          <a:bodyPr/>
          <a:lstStyle/>
          <a:p>
            <a:r>
              <a:rPr lang="en-US" dirty="0"/>
              <a:t>Recording Tips</a:t>
            </a:r>
          </a:p>
        </p:txBody>
      </p:sp>
      <p:sp>
        <p:nvSpPr>
          <p:cNvPr id="3" name="Content Placeholder 2">
            <a:extLst>
              <a:ext uri="{FF2B5EF4-FFF2-40B4-BE49-F238E27FC236}">
                <a16:creationId xmlns:a16="http://schemas.microsoft.com/office/drawing/2014/main" id="{FF4F9A26-668C-43D0-B47B-6A21B682225F}"/>
              </a:ext>
            </a:extLst>
          </p:cNvPr>
          <p:cNvSpPr>
            <a:spLocks noGrp="1"/>
          </p:cNvSpPr>
          <p:nvPr>
            <p:ph idx="1"/>
          </p:nvPr>
        </p:nvSpPr>
        <p:spPr>
          <a:xfrm>
            <a:off x="2805192" y="1825625"/>
            <a:ext cx="8548607" cy="4351338"/>
          </a:xfrm>
        </p:spPr>
        <p:txBody>
          <a:bodyPr/>
          <a:lstStyle/>
          <a:p>
            <a:r>
              <a:rPr lang="en-US" dirty="0"/>
              <a:t>Don't speak while advancing the slide</a:t>
            </a:r>
          </a:p>
          <a:p>
            <a:r>
              <a:rPr lang="en-US" dirty="0"/>
              <a:t>Include brief silence at the beginning and the end of each slide to make the transitions smooth and ensure that you don't cut off audible narration</a:t>
            </a:r>
          </a:p>
          <a:p>
            <a:r>
              <a:rPr lang="en-US" dirty="0"/>
              <a:t>Before you get too far down the road of recording your presentation, make sure your audio and video sound and look the way you expect.</a:t>
            </a:r>
          </a:p>
        </p:txBody>
      </p:sp>
    </p:spTree>
    <p:extLst>
      <p:ext uri="{BB962C8B-B14F-4D97-AF65-F5344CB8AC3E}">
        <p14:creationId xmlns:p14="http://schemas.microsoft.com/office/powerpoint/2010/main" val="193880583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8D8B75-8C9A-43F6-AB03-111840449C09}"/>
              </a:ext>
              <a:ext uri="{C183D7F6-B498-43B3-948B-1728B52AA6E4}">
                <adec:decorative xmlns:adec="http://schemas.microsoft.com/office/drawing/2017/decorative" val="1"/>
              </a:ext>
            </a:extLst>
          </p:cNvPr>
          <p:cNvSpPr/>
          <p:nvPr/>
        </p:nvSpPr>
        <p:spPr>
          <a:xfrm>
            <a:off x="5331416" y="356460"/>
            <a:ext cx="5858359" cy="3812583"/>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4" name="Title 3">
            <a:extLst>
              <a:ext uri="{FF2B5EF4-FFF2-40B4-BE49-F238E27FC236}">
                <a16:creationId xmlns:a16="http://schemas.microsoft.com/office/drawing/2014/main" id="{090AB36F-3E68-45AA-BEEF-D104AF2F3FC6}"/>
              </a:ext>
            </a:extLst>
          </p:cNvPr>
          <p:cNvSpPr>
            <a:spLocks noGrp="1"/>
          </p:cNvSpPr>
          <p:nvPr>
            <p:ph type="title"/>
          </p:nvPr>
        </p:nvSpPr>
        <p:spPr>
          <a:xfrm>
            <a:off x="5362414" y="1348353"/>
            <a:ext cx="5796366" cy="1927763"/>
          </a:xfrm>
        </p:spPr>
        <p:txBody>
          <a:bodyPr/>
          <a:lstStyle/>
          <a:p>
            <a:pPr algn="ctr"/>
            <a:r>
              <a:rPr lang="en-US" dirty="0"/>
              <a:t>Embed videos</a:t>
            </a:r>
            <a:br>
              <a:rPr lang="en-US" dirty="0"/>
            </a:br>
            <a:r>
              <a:rPr lang="en-US" dirty="0"/>
              <a:t>into Canvas</a:t>
            </a:r>
          </a:p>
        </p:txBody>
      </p:sp>
    </p:spTree>
    <p:extLst>
      <p:ext uri="{BB962C8B-B14F-4D97-AF65-F5344CB8AC3E}">
        <p14:creationId xmlns:p14="http://schemas.microsoft.com/office/powerpoint/2010/main" val="14230214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DACB-459C-4325-B53A-3C3F0D561E78}"/>
              </a:ext>
            </a:extLst>
          </p:cNvPr>
          <p:cNvSpPr>
            <a:spLocks noGrp="1"/>
          </p:cNvSpPr>
          <p:nvPr>
            <p:ph type="title"/>
          </p:nvPr>
        </p:nvSpPr>
        <p:spPr>
          <a:xfrm>
            <a:off x="2929180" y="365125"/>
            <a:ext cx="8424620" cy="1325563"/>
          </a:xfrm>
        </p:spPr>
        <p:txBody>
          <a:bodyPr/>
          <a:lstStyle/>
          <a:p>
            <a:r>
              <a:rPr lang="en-US" dirty="0"/>
              <a:t>3C Media Resources</a:t>
            </a:r>
          </a:p>
        </p:txBody>
      </p:sp>
      <p:sp>
        <p:nvSpPr>
          <p:cNvPr id="3" name="Content Placeholder 2">
            <a:extLst>
              <a:ext uri="{FF2B5EF4-FFF2-40B4-BE49-F238E27FC236}">
                <a16:creationId xmlns:a16="http://schemas.microsoft.com/office/drawing/2014/main" id="{0495AF6B-BBA4-48D3-9421-B246826B27CD}"/>
              </a:ext>
            </a:extLst>
          </p:cNvPr>
          <p:cNvSpPr>
            <a:spLocks noGrp="1"/>
          </p:cNvSpPr>
          <p:nvPr>
            <p:ph idx="1"/>
          </p:nvPr>
        </p:nvSpPr>
        <p:spPr>
          <a:xfrm>
            <a:off x="2929180" y="1825625"/>
            <a:ext cx="8424620" cy="4351338"/>
          </a:xfrm>
        </p:spPr>
        <p:txBody>
          <a:bodyPr/>
          <a:lstStyle/>
          <a:p>
            <a:r>
              <a:rPr lang="en-US" dirty="0">
                <a:hlinkClick r:id="rId3"/>
              </a:rPr>
              <a:t>3C Media App for Canvas Instructions</a:t>
            </a:r>
            <a:endParaRPr lang="en-US" dirty="0"/>
          </a:p>
          <a:p>
            <a:r>
              <a:rPr lang="en-US" dirty="0">
                <a:hlinkClick r:id="rId4" tooltip="3C Media Canvas App Instructions"/>
              </a:rPr>
              <a:t>3CMediaSolutions.org Website </a:t>
            </a:r>
            <a:endParaRPr lang="en-US" dirty="0">
              <a:hlinkClick r:id="rId3" tooltip="3C Media Canvas App Instructions"/>
            </a:endParaRPr>
          </a:p>
          <a:p>
            <a:r>
              <a:rPr lang="en-US" dirty="0">
                <a:hlinkClick r:id="rId5"/>
              </a:rPr>
              <a:t>3C Media Guides</a:t>
            </a:r>
            <a:br>
              <a:rPr lang="en-US" dirty="0">
                <a:hlinkClick r:id="rId3" tooltip="3C Media Canvas App Instructions"/>
              </a:rPr>
            </a:br>
            <a:endParaRPr lang="en-US" dirty="0"/>
          </a:p>
        </p:txBody>
      </p:sp>
    </p:spTree>
    <p:extLst>
      <p:ext uri="{BB962C8B-B14F-4D97-AF65-F5344CB8AC3E}">
        <p14:creationId xmlns:p14="http://schemas.microsoft.com/office/powerpoint/2010/main" val="63812100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DACB-459C-4325-B53A-3C3F0D561E78}"/>
              </a:ext>
            </a:extLst>
          </p:cNvPr>
          <p:cNvSpPr>
            <a:spLocks noGrp="1"/>
          </p:cNvSpPr>
          <p:nvPr>
            <p:ph type="title"/>
          </p:nvPr>
        </p:nvSpPr>
        <p:spPr>
          <a:xfrm>
            <a:off x="2929180" y="365125"/>
            <a:ext cx="8424620" cy="1325563"/>
          </a:xfrm>
        </p:spPr>
        <p:txBody>
          <a:bodyPr/>
          <a:lstStyle/>
          <a:p>
            <a:r>
              <a:rPr lang="en-US" dirty="0"/>
              <a:t>3C Media Canvas App</a:t>
            </a:r>
          </a:p>
        </p:txBody>
      </p:sp>
      <p:sp>
        <p:nvSpPr>
          <p:cNvPr id="3" name="Content Placeholder 2">
            <a:extLst>
              <a:ext uri="{FF2B5EF4-FFF2-40B4-BE49-F238E27FC236}">
                <a16:creationId xmlns:a16="http://schemas.microsoft.com/office/drawing/2014/main" id="{0495AF6B-BBA4-48D3-9421-B246826B27CD}"/>
              </a:ext>
            </a:extLst>
          </p:cNvPr>
          <p:cNvSpPr>
            <a:spLocks noGrp="1"/>
          </p:cNvSpPr>
          <p:nvPr>
            <p:ph idx="1"/>
          </p:nvPr>
        </p:nvSpPr>
        <p:spPr>
          <a:xfrm>
            <a:off x="2929180" y="1825625"/>
            <a:ext cx="8424620" cy="4351338"/>
          </a:xfrm>
        </p:spPr>
        <p:txBody>
          <a:bodyPr/>
          <a:lstStyle/>
          <a:p>
            <a:r>
              <a:rPr lang="en-US" dirty="0"/>
              <a:t>Like YouTube, but for California Community Colleges</a:t>
            </a:r>
          </a:p>
          <a:p>
            <a:r>
              <a:rPr lang="en-US" dirty="0"/>
              <a:t>Free video posting and captioning</a:t>
            </a:r>
          </a:p>
          <a:p>
            <a:r>
              <a:rPr lang="en-US" dirty="0"/>
              <a:t>Can be used to live stream your lectures/events</a:t>
            </a:r>
          </a:p>
          <a:p>
            <a:r>
              <a:rPr lang="en-US" dirty="0"/>
              <a:t>In Canvas enable the 3C Media menu link in </a:t>
            </a:r>
            <a:br>
              <a:rPr lang="en-US" dirty="0"/>
            </a:br>
            <a:r>
              <a:rPr lang="en-US" dirty="0"/>
              <a:t>     Settings &gt; Navigation tab</a:t>
            </a:r>
          </a:p>
          <a:p>
            <a:endParaRPr lang="en-US" dirty="0"/>
          </a:p>
        </p:txBody>
      </p:sp>
    </p:spTree>
    <p:extLst>
      <p:ext uri="{BB962C8B-B14F-4D97-AF65-F5344CB8AC3E}">
        <p14:creationId xmlns:p14="http://schemas.microsoft.com/office/powerpoint/2010/main" val="340412694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1A92-27F0-49A2-8F0D-F57E0953E888}"/>
              </a:ext>
            </a:extLst>
          </p:cNvPr>
          <p:cNvSpPr>
            <a:spLocks noGrp="1"/>
          </p:cNvSpPr>
          <p:nvPr>
            <p:ph type="title"/>
          </p:nvPr>
        </p:nvSpPr>
        <p:spPr>
          <a:xfrm>
            <a:off x="2479728" y="365125"/>
            <a:ext cx="8874071" cy="1325563"/>
          </a:xfrm>
        </p:spPr>
        <p:txBody>
          <a:bodyPr/>
          <a:lstStyle/>
          <a:p>
            <a:r>
              <a:rPr lang="en-US" dirty="0"/>
              <a:t>Embedding 3C Media in Canvas</a:t>
            </a:r>
          </a:p>
        </p:txBody>
      </p:sp>
      <p:sp>
        <p:nvSpPr>
          <p:cNvPr id="3" name="Content Placeholder 2">
            <a:extLst>
              <a:ext uri="{FF2B5EF4-FFF2-40B4-BE49-F238E27FC236}">
                <a16:creationId xmlns:a16="http://schemas.microsoft.com/office/drawing/2014/main" id="{53EFB0F8-33B5-40A2-AE0A-F80DD4F262FD}"/>
              </a:ext>
            </a:extLst>
          </p:cNvPr>
          <p:cNvSpPr>
            <a:spLocks noGrp="1"/>
          </p:cNvSpPr>
          <p:nvPr>
            <p:ph idx="1"/>
          </p:nvPr>
        </p:nvSpPr>
        <p:spPr>
          <a:xfrm>
            <a:off x="2479728" y="1825625"/>
            <a:ext cx="8874071" cy="4351338"/>
          </a:xfrm>
        </p:spPr>
        <p:txBody>
          <a:bodyPr>
            <a:normAutofit lnSpcReduction="10000"/>
          </a:bodyPr>
          <a:lstStyle/>
          <a:p>
            <a:r>
              <a:rPr lang="en-US" dirty="0"/>
              <a:t>In Canvas, Add a page to a module, then Edit the page and click where you want to embed the video. </a:t>
            </a:r>
            <a:br>
              <a:rPr lang="en-US" dirty="0"/>
            </a:br>
            <a:endParaRPr lang="en-US" dirty="0"/>
          </a:p>
          <a:p>
            <a:r>
              <a:rPr lang="en-US" dirty="0"/>
              <a:t>Click the V icon  </a:t>
            </a:r>
            <a:br>
              <a:rPr lang="en-US" dirty="0"/>
            </a:br>
            <a:br>
              <a:rPr lang="en-US" dirty="0"/>
            </a:br>
            <a:br>
              <a:rPr lang="en-US" dirty="0"/>
            </a:br>
            <a:br>
              <a:rPr lang="en-US" dirty="0"/>
            </a:br>
            <a:r>
              <a:rPr lang="en-US" dirty="0"/>
              <a:t>and select 3C Media  </a:t>
            </a:r>
            <a:br>
              <a:rPr lang="en-US" dirty="0"/>
            </a:br>
            <a:br>
              <a:rPr lang="en-US" dirty="0"/>
            </a:br>
            <a:br>
              <a:rPr lang="en-US" dirty="0"/>
            </a:br>
            <a:endParaRPr lang="en-US" dirty="0"/>
          </a:p>
        </p:txBody>
      </p:sp>
      <p:pic>
        <p:nvPicPr>
          <p:cNvPr id="4" name="Picture 3" descr="Canvas toolbar screenshot">
            <a:extLst>
              <a:ext uri="{FF2B5EF4-FFF2-40B4-BE49-F238E27FC236}">
                <a16:creationId xmlns:a16="http://schemas.microsoft.com/office/drawing/2014/main" id="{4D3620CF-248F-4CAB-898C-1D3903040B47}"/>
              </a:ext>
            </a:extLst>
          </p:cNvPr>
          <p:cNvPicPr>
            <a:picLocks noChangeAspect="1"/>
          </p:cNvPicPr>
          <p:nvPr/>
        </p:nvPicPr>
        <p:blipFill>
          <a:blip r:embed="rId3"/>
          <a:stretch>
            <a:fillRect/>
          </a:stretch>
        </p:blipFill>
        <p:spPr>
          <a:xfrm>
            <a:off x="5192953" y="2990969"/>
            <a:ext cx="3447619" cy="628571"/>
          </a:xfrm>
          <a:prstGeom prst="rect">
            <a:avLst/>
          </a:prstGeom>
        </p:spPr>
      </p:pic>
      <p:pic>
        <p:nvPicPr>
          <p:cNvPr id="6" name="Picture 5" descr="toolbar dropdown options screenshot">
            <a:extLst>
              <a:ext uri="{FF2B5EF4-FFF2-40B4-BE49-F238E27FC236}">
                <a16:creationId xmlns:a16="http://schemas.microsoft.com/office/drawing/2014/main" id="{D91EA984-9006-4D42-88FD-54061836A2B4}"/>
              </a:ext>
            </a:extLst>
          </p:cNvPr>
          <p:cNvPicPr>
            <a:picLocks noChangeAspect="1"/>
          </p:cNvPicPr>
          <p:nvPr/>
        </p:nvPicPr>
        <p:blipFill>
          <a:blip r:embed="rId4"/>
          <a:stretch>
            <a:fillRect/>
          </a:stretch>
        </p:blipFill>
        <p:spPr>
          <a:xfrm>
            <a:off x="5922705" y="4001294"/>
            <a:ext cx="1723810" cy="1571429"/>
          </a:xfrm>
          <a:prstGeom prst="rect">
            <a:avLst/>
          </a:prstGeom>
        </p:spPr>
      </p:pic>
    </p:spTree>
    <p:extLst>
      <p:ext uri="{BB962C8B-B14F-4D97-AF65-F5344CB8AC3E}">
        <p14:creationId xmlns:p14="http://schemas.microsoft.com/office/powerpoint/2010/main" val="75083840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267F-7AE8-45C4-8066-CC19AC2D4936}"/>
              </a:ext>
            </a:extLst>
          </p:cNvPr>
          <p:cNvSpPr>
            <a:spLocks noGrp="1"/>
          </p:cNvSpPr>
          <p:nvPr>
            <p:ph type="title"/>
          </p:nvPr>
        </p:nvSpPr>
        <p:spPr>
          <a:xfrm>
            <a:off x="2541722" y="139486"/>
            <a:ext cx="8812078" cy="1489210"/>
          </a:xfrm>
        </p:spPr>
        <p:txBody>
          <a:bodyPr/>
          <a:lstStyle/>
          <a:p>
            <a:r>
              <a:rPr lang="en-US" dirty="0"/>
              <a:t>Tips</a:t>
            </a:r>
          </a:p>
        </p:txBody>
      </p:sp>
      <p:sp>
        <p:nvSpPr>
          <p:cNvPr id="3" name="Content Placeholder 2">
            <a:extLst>
              <a:ext uri="{FF2B5EF4-FFF2-40B4-BE49-F238E27FC236}">
                <a16:creationId xmlns:a16="http://schemas.microsoft.com/office/drawing/2014/main" id="{C7A28077-BE2E-452F-B88E-87BD748B686D}"/>
              </a:ext>
            </a:extLst>
          </p:cNvPr>
          <p:cNvSpPr>
            <a:spLocks noGrp="1"/>
          </p:cNvSpPr>
          <p:nvPr>
            <p:ph idx="1"/>
          </p:nvPr>
        </p:nvSpPr>
        <p:spPr>
          <a:xfrm>
            <a:off x="2541722" y="1394847"/>
            <a:ext cx="8812078" cy="4231038"/>
          </a:xfrm>
        </p:spPr>
        <p:txBody>
          <a:bodyPr>
            <a:normAutofit/>
          </a:bodyPr>
          <a:lstStyle/>
          <a:p>
            <a:pPr fontAlgn="base"/>
            <a:r>
              <a:rPr lang="en-US" b="1" dirty="0"/>
              <a:t>Keep it Concise:</a:t>
            </a:r>
            <a:r>
              <a:rPr lang="en-US" dirty="0"/>
              <a:t>  5-10 minute clips work best</a:t>
            </a:r>
          </a:p>
          <a:p>
            <a:pPr fontAlgn="base"/>
            <a:r>
              <a:rPr lang="en-US" b="1" dirty="0"/>
              <a:t>Scaffold:</a:t>
            </a:r>
            <a:r>
              <a:rPr lang="en-US" dirty="0"/>
              <a:t>  Tell students how to use the video.  (e.g. "Watch this for examples of drawing techniques.")</a:t>
            </a:r>
          </a:p>
          <a:p>
            <a:pPr fontAlgn="base"/>
            <a:r>
              <a:rPr lang="en-US" b="1" dirty="0"/>
              <a:t>Include learning activities</a:t>
            </a:r>
            <a:r>
              <a:rPr lang="en-US" dirty="0"/>
              <a:t>.  Watching video tends to be passive, so follow up with something to get students active.  You could also embed the video with "pause and practice" instructions.</a:t>
            </a:r>
          </a:p>
          <a:p>
            <a:pPr fontAlgn="base"/>
            <a:r>
              <a:rPr lang="en-US" b="1" dirty="0"/>
              <a:t>Allow imperfection</a:t>
            </a:r>
            <a:r>
              <a:rPr lang="en-US" dirty="0"/>
              <a:t>.  Don't worry too much about little mistakes.</a:t>
            </a:r>
          </a:p>
        </p:txBody>
      </p:sp>
    </p:spTree>
    <p:extLst>
      <p:ext uri="{BB962C8B-B14F-4D97-AF65-F5344CB8AC3E}">
        <p14:creationId xmlns:p14="http://schemas.microsoft.com/office/powerpoint/2010/main" val="83756670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5331416" y="356460"/>
            <a:ext cx="5858359" cy="3812583"/>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4" name="Title 3"/>
          <p:cNvSpPr>
            <a:spLocks noGrp="1"/>
          </p:cNvSpPr>
          <p:nvPr>
            <p:ph type="ctrTitle"/>
          </p:nvPr>
        </p:nvSpPr>
        <p:spPr>
          <a:xfrm>
            <a:off x="5331416" y="356461"/>
            <a:ext cx="6013343" cy="3471620"/>
          </a:xfrm>
        </p:spPr>
        <p:txBody>
          <a:bodyPr>
            <a:normAutofit/>
          </a:bodyPr>
          <a:lstStyle/>
          <a:p>
            <a:r>
              <a:rPr lang="en-US" sz="4800" dirty="0"/>
              <a:t>Rhonda Bauerlein</a:t>
            </a:r>
            <a:br>
              <a:rPr lang="en-US" sz="4800" dirty="0"/>
            </a:br>
            <a:br>
              <a:rPr lang="en-US" sz="4800" dirty="0"/>
            </a:br>
            <a:r>
              <a:rPr lang="en-US" sz="4400" dirty="0">
                <a:hlinkClick r:id="rId3"/>
              </a:rPr>
              <a:t>http://bit.ly/rhondabee</a:t>
            </a:r>
            <a:br>
              <a:rPr lang="en-US" sz="4800" dirty="0"/>
            </a:br>
            <a:endParaRPr lang="en-US" sz="4800" dirty="0"/>
          </a:p>
        </p:txBody>
      </p:sp>
    </p:spTree>
    <p:extLst>
      <p:ext uri="{BB962C8B-B14F-4D97-AF65-F5344CB8AC3E}">
        <p14:creationId xmlns:p14="http://schemas.microsoft.com/office/powerpoint/2010/main" val="20428359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02DD-B0F1-4E0A-950D-2948494AF7AA}"/>
              </a:ext>
            </a:extLst>
          </p:cNvPr>
          <p:cNvSpPr>
            <a:spLocks noGrp="1"/>
          </p:cNvSpPr>
          <p:nvPr>
            <p:ph type="title"/>
          </p:nvPr>
        </p:nvSpPr>
        <p:spPr>
          <a:xfrm>
            <a:off x="2464230" y="365125"/>
            <a:ext cx="8889569" cy="1325563"/>
          </a:xfrm>
        </p:spPr>
        <p:txBody>
          <a:bodyPr/>
          <a:lstStyle/>
          <a:p>
            <a:r>
              <a:rPr lang="en-US" dirty="0"/>
              <a:t>Why use video?</a:t>
            </a:r>
          </a:p>
        </p:txBody>
      </p:sp>
      <p:sp>
        <p:nvSpPr>
          <p:cNvPr id="3" name="Content Placeholder 2">
            <a:extLst>
              <a:ext uri="{FF2B5EF4-FFF2-40B4-BE49-F238E27FC236}">
                <a16:creationId xmlns:a16="http://schemas.microsoft.com/office/drawing/2014/main" id="{C7C13A52-A40D-4FED-BB9A-26E42D0A784B}"/>
              </a:ext>
            </a:extLst>
          </p:cNvPr>
          <p:cNvSpPr>
            <a:spLocks noGrp="1"/>
          </p:cNvSpPr>
          <p:nvPr>
            <p:ph idx="1"/>
          </p:nvPr>
        </p:nvSpPr>
        <p:spPr>
          <a:xfrm>
            <a:off x="2464230" y="1487837"/>
            <a:ext cx="8889569" cy="4689126"/>
          </a:xfrm>
        </p:spPr>
        <p:txBody>
          <a:bodyPr>
            <a:normAutofit/>
          </a:bodyPr>
          <a:lstStyle/>
          <a:p>
            <a:endParaRPr lang="en-US" dirty="0"/>
          </a:p>
          <a:p>
            <a:pPr lvl="1" fontAlgn="base"/>
            <a:r>
              <a:rPr lang="en-US" sz="2800" dirty="0"/>
              <a:t>Effective for challenging concepts - students can replay</a:t>
            </a:r>
          </a:p>
          <a:p>
            <a:pPr lvl="1" fontAlgn="base"/>
            <a:r>
              <a:rPr lang="en-US" sz="2800" dirty="0"/>
              <a:t>Richer than text alone</a:t>
            </a:r>
          </a:p>
          <a:p>
            <a:pPr lvl="1" fontAlgn="base"/>
            <a:r>
              <a:rPr lang="en-US" sz="2800" dirty="0"/>
              <a:t>Helpful for poor readers</a:t>
            </a:r>
          </a:p>
          <a:p>
            <a:pPr lvl="1" fontAlgn="base"/>
            <a:r>
              <a:rPr lang="en-US" sz="2800" dirty="0"/>
              <a:t>Humanize your courses to improve success</a:t>
            </a:r>
          </a:p>
          <a:p>
            <a:pPr lvl="1" fontAlgn="base"/>
            <a:endParaRPr lang="en-US" dirty="0"/>
          </a:p>
        </p:txBody>
      </p:sp>
    </p:spTree>
    <p:extLst>
      <p:ext uri="{BB962C8B-B14F-4D97-AF65-F5344CB8AC3E}">
        <p14:creationId xmlns:p14="http://schemas.microsoft.com/office/powerpoint/2010/main" val="1307303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3872-3F9D-4D95-BCC4-1D4681258D4A}"/>
              </a:ext>
            </a:extLst>
          </p:cNvPr>
          <p:cNvSpPr>
            <a:spLocks noGrp="1"/>
          </p:cNvSpPr>
          <p:nvPr>
            <p:ph type="title"/>
          </p:nvPr>
        </p:nvSpPr>
        <p:spPr>
          <a:xfrm>
            <a:off x="3903310" y="365125"/>
            <a:ext cx="7454502" cy="1325563"/>
          </a:xfrm>
        </p:spPr>
        <p:txBody>
          <a:bodyPr/>
          <a:lstStyle/>
          <a:p>
            <a:r>
              <a:rPr lang="en-US" dirty="0"/>
              <a:t>Uses</a:t>
            </a:r>
          </a:p>
        </p:txBody>
      </p:sp>
      <p:sp>
        <p:nvSpPr>
          <p:cNvPr id="3" name="Content Placeholder 2">
            <a:extLst>
              <a:ext uri="{FF2B5EF4-FFF2-40B4-BE49-F238E27FC236}">
                <a16:creationId xmlns:a16="http://schemas.microsoft.com/office/drawing/2014/main" id="{732426CE-26F5-4EB7-A3E4-427748B64CF7}"/>
              </a:ext>
            </a:extLst>
          </p:cNvPr>
          <p:cNvSpPr>
            <a:spLocks noGrp="1"/>
          </p:cNvSpPr>
          <p:nvPr>
            <p:ph idx="1"/>
          </p:nvPr>
        </p:nvSpPr>
        <p:spPr>
          <a:xfrm>
            <a:off x="3903310" y="1825625"/>
            <a:ext cx="7454502" cy="4351338"/>
          </a:xfrm>
        </p:spPr>
        <p:txBody>
          <a:bodyPr/>
          <a:lstStyle/>
          <a:p>
            <a:pPr fontAlgn="base"/>
            <a:r>
              <a:rPr lang="en-US" dirty="0"/>
              <a:t>Introductions</a:t>
            </a:r>
          </a:p>
          <a:p>
            <a:pPr fontAlgn="base"/>
            <a:r>
              <a:rPr lang="en-US" dirty="0"/>
              <a:t>Weekly overview</a:t>
            </a:r>
          </a:p>
          <a:p>
            <a:pPr fontAlgn="base"/>
            <a:r>
              <a:rPr lang="en-US" dirty="0"/>
              <a:t>Lecture</a:t>
            </a:r>
          </a:p>
          <a:p>
            <a:pPr fontAlgn="base"/>
            <a:r>
              <a:rPr lang="en-US" dirty="0"/>
              <a:t>Demonstration</a:t>
            </a:r>
          </a:p>
          <a:p>
            <a:pPr fontAlgn="base"/>
            <a:r>
              <a:rPr lang="en-US" dirty="0"/>
              <a:t>Flip the classroom</a:t>
            </a:r>
          </a:p>
          <a:p>
            <a:pPr fontAlgn="base"/>
            <a:endParaRPr lang="en-US" dirty="0"/>
          </a:p>
          <a:p>
            <a:endParaRPr lang="en-US" dirty="0"/>
          </a:p>
        </p:txBody>
      </p:sp>
    </p:spTree>
    <p:extLst>
      <p:ext uri="{BB962C8B-B14F-4D97-AF65-F5344CB8AC3E}">
        <p14:creationId xmlns:p14="http://schemas.microsoft.com/office/powerpoint/2010/main" val="579481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3872-3F9D-4D95-BCC4-1D4681258D4A}"/>
              </a:ext>
            </a:extLst>
          </p:cNvPr>
          <p:cNvSpPr>
            <a:spLocks noGrp="1"/>
          </p:cNvSpPr>
          <p:nvPr>
            <p:ph type="title"/>
          </p:nvPr>
        </p:nvSpPr>
        <p:spPr>
          <a:xfrm>
            <a:off x="3903310" y="365125"/>
            <a:ext cx="7454502" cy="1325563"/>
          </a:xfrm>
        </p:spPr>
        <p:txBody>
          <a:bodyPr/>
          <a:lstStyle/>
          <a:p>
            <a:r>
              <a:rPr lang="en-US" dirty="0"/>
              <a:t>Advantages</a:t>
            </a:r>
          </a:p>
        </p:txBody>
      </p:sp>
      <p:sp>
        <p:nvSpPr>
          <p:cNvPr id="3" name="Content Placeholder 2">
            <a:extLst>
              <a:ext uri="{FF2B5EF4-FFF2-40B4-BE49-F238E27FC236}">
                <a16:creationId xmlns:a16="http://schemas.microsoft.com/office/drawing/2014/main" id="{732426CE-26F5-4EB7-A3E4-427748B64CF7}"/>
              </a:ext>
            </a:extLst>
          </p:cNvPr>
          <p:cNvSpPr>
            <a:spLocks noGrp="1"/>
          </p:cNvSpPr>
          <p:nvPr>
            <p:ph idx="1"/>
          </p:nvPr>
        </p:nvSpPr>
        <p:spPr>
          <a:xfrm>
            <a:off x="3903310" y="1825625"/>
            <a:ext cx="7454502" cy="4351338"/>
          </a:xfrm>
        </p:spPr>
        <p:txBody>
          <a:bodyPr/>
          <a:lstStyle/>
          <a:p>
            <a:pPr fontAlgn="base"/>
            <a:r>
              <a:rPr lang="en-US" dirty="0"/>
              <a:t>You already know PowerPoint</a:t>
            </a:r>
          </a:p>
          <a:p>
            <a:pPr fontAlgn="base"/>
            <a:r>
              <a:rPr lang="en-US" dirty="0"/>
              <a:t>Don’t have to record the whole lecture at once</a:t>
            </a:r>
          </a:p>
          <a:p>
            <a:pPr fontAlgn="base"/>
            <a:r>
              <a:rPr lang="en-US" dirty="0"/>
              <a:t>You can change the narration of just one slide</a:t>
            </a:r>
          </a:p>
          <a:p>
            <a:pPr fontAlgn="base"/>
            <a:r>
              <a:rPr lang="en-US" dirty="0"/>
              <a:t>You can reorder slides</a:t>
            </a:r>
          </a:p>
          <a:p>
            <a:pPr marL="0" indent="0">
              <a:buNone/>
            </a:pPr>
            <a:endParaRPr lang="en-US" dirty="0"/>
          </a:p>
        </p:txBody>
      </p:sp>
    </p:spTree>
    <p:extLst>
      <p:ext uri="{BB962C8B-B14F-4D97-AF65-F5344CB8AC3E}">
        <p14:creationId xmlns:p14="http://schemas.microsoft.com/office/powerpoint/2010/main" val="405398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F08B-E3BA-4928-941F-B0F60D39E968}"/>
              </a:ext>
            </a:extLst>
          </p:cNvPr>
          <p:cNvSpPr>
            <a:spLocks noGrp="1"/>
          </p:cNvSpPr>
          <p:nvPr>
            <p:ph type="title"/>
          </p:nvPr>
        </p:nvSpPr>
        <p:spPr>
          <a:xfrm>
            <a:off x="3208149" y="365125"/>
            <a:ext cx="8145650" cy="1325563"/>
          </a:xfrm>
        </p:spPr>
        <p:txBody>
          <a:bodyPr/>
          <a:lstStyle/>
          <a:p>
            <a:r>
              <a:rPr lang="en-US" dirty="0"/>
              <a:t>Basic Steps</a:t>
            </a:r>
          </a:p>
        </p:txBody>
      </p:sp>
      <p:sp>
        <p:nvSpPr>
          <p:cNvPr id="3" name="Content Placeholder 2">
            <a:extLst>
              <a:ext uri="{FF2B5EF4-FFF2-40B4-BE49-F238E27FC236}">
                <a16:creationId xmlns:a16="http://schemas.microsoft.com/office/drawing/2014/main" id="{067D4CEB-FD96-4748-9FA6-CD118A68ACA6}"/>
              </a:ext>
            </a:extLst>
          </p:cNvPr>
          <p:cNvSpPr>
            <a:spLocks noGrp="1"/>
          </p:cNvSpPr>
          <p:nvPr>
            <p:ph idx="1"/>
          </p:nvPr>
        </p:nvSpPr>
        <p:spPr>
          <a:xfrm>
            <a:off x="3208148" y="1690688"/>
            <a:ext cx="8145649" cy="3423753"/>
          </a:xfrm>
        </p:spPr>
        <p:txBody>
          <a:bodyPr/>
          <a:lstStyle/>
          <a:p>
            <a:r>
              <a:rPr lang="en-US" dirty="0"/>
              <a:t>Record narration in an existing PowerPoint presentation</a:t>
            </a:r>
          </a:p>
          <a:p>
            <a:r>
              <a:rPr lang="en-US" cap="none" dirty="0"/>
              <a:t>Export as a video file</a:t>
            </a:r>
          </a:p>
          <a:p>
            <a:r>
              <a:rPr lang="en-US" dirty="0"/>
              <a:t>Upload video to 3C Media using the Canvas App</a:t>
            </a:r>
          </a:p>
          <a:p>
            <a:r>
              <a:rPr lang="en-US" cap="none" dirty="0"/>
              <a:t>Get video captioned</a:t>
            </a:r>
          </a:p>
          <a:p>
            <a:r>
              <a:rPr lang="en-US" dirty="0"/>
              <a:t>Embed video into Canvas</a:t>
            </a:r>
          </a:p>
          <a:p>
            <a:endParaRPr lang="en-US" cap="none" dirty="0"/>
          </a:p>
        </p:txBody>
      </p:sp>
    </p:spTree>
    <p:extLst>
      <p:ext uri="{BB962C8B-B14F-4D97-AF65-F5344CB8AC3E}">
        <p14:creationId xmlns:p14="http://schemas.microsoft.com/office/powerpoint/2010/main" val="305885927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0F66-DBC2-472D-9D38-B0611CAE0D4E}"/>
              </a:ext>
            </a:extLst>
          </p:cNvPr>
          <p:cNvSpPr>
            <a:spLocks noGrp="1"/>
          </p:cNvSpPr>
          <p:nvPr>
            <p:ph type="title"/>
          </p:nvPr>
        </p:nvSpPr>
        <p:spPr>
          <a:xfrm>
            <a:off x="2942525" y="203199"/>
            <a:ext cx="7238173" cy="1005469"/>
          </a:xfrm>
        </p:spPr>
        <p:txBody>
          <a:bodyPr/>
          <a:lstStyle/>
          <a:p>
            <a:r>
              <a:rPr lang="en-US" dirty="0"/>
              <a:t>Before you start</a:t>
            </a:r>
          </a:p>
        </p:txBody>
      </p:sp>
      <p:sp>
        <p:nvSpPr>
          <p:cNvPr id="3" name="Content Placeholder 2">
            <a:extLst>
              <a:ext uri="{FF2B5EF4-FFF2-40B4-BE49-F238E27FC236}">
                <a16:creationId xmlns:a16="http://schemas.microsoft.com/office/drawing/2014/main" id="{02CFD8C4-CB38-4100-841B-C7C277E6F9F2}"/>
              </a:ext>
            </a:extLst>
          </p:cNvPr>
          <p:cNvSpPr>
            <a:spLocks noGrp="1"/>
          </p:cNvSpPr>
          <p:nvPr>
            <p:ph idx="1"/>
          </p:nvPr>
        </p:nvSpPr>
        <p:spPr>
          <a:xfrm>
            <a:off x="2942525" y="1461008"/>
            <a:ext cx="8105614" cy="4304792"/>
          </a:xfrm>
        </p:spPr>
        <p:txBody>
          <a:bodyPr>
            <a:normAutofit/>
          </a:bodyPr>
          <a:lstStyle/>
          <a:p>
            <a:r>
              <a:rPr lang="en-US" dirty="0"/>
              <a:t>You’ll need a microphone or webcam</a:t>
            </a:r>
          </a:p>
          <a:p>
            <a:pPr lvl="1"/>
            <a:r>
              <a:rPr lang="en-US" dirty="0">
                <a:hlinkClick r:id="rId3"/>
              </a:rPr>
              <a:t>Sennheiser PC8 Headset</a:t>
            </a:r>
            <a:endParaRPr lang="en-US" dirty="0"/>
          </a:p>
          <a:p>
            <a:pPr lvl="1"/>
            <a:r>
              <a:rPr lang="en-US" dirty="0">
                <a:hlinkClick r:id="rId4"/>
              </a:rPr>
              <a:t>Logitech HD Pro Webcam C920</a:t>
            </a:r>
            <a:endParaRPr lang="en-US" dirty="0"/>
          </a:p>
          <a:p>
            <a:r>
              <a:rPr lang="en-US" dirty="0"/>
              <a:t>Make sure correct microphone/webcam is the default</a:t>
            </a:r>
            <a:br>
              <a:rPr lang="en-US" dirty="0"/>
            </a:br>
            <a:r>
              <a:rPr lang="en-US" dirty="0"/>
              <a:t>   (Control Panel &gt; Sound &gt; Recording)</a:t>
            </a:r>
          </a:p>
          <a:p>
            <a:r>
              <a:rPr lang="en-US" dirty="0"/>
              <a:t>Write a script first or wing it</a:t>
            </a:r>
          </a:p>
          <a:p>
            <a:pPr lvl="1"/>
            <a:r>
              <a:rPr lang="en-US" dirty="0"/>
              <a:t>Use PowerPoint notes</a:t>
            </a:r>
          </a:p>
          <a:p>
            <a:pPr marL="0" indent="0">
              <a:buNone/>
            </a:pPr>
            <a:endParaRPr lang="en-US" dirty="0"/>
          </a:p>
          <a:p>
            <a:endParaRPr lang="en-US" dirty="0"/>
          </a:p>
        </p:txBody>
      </p:sp>
    </p:spTree>
    <p:extLst>
      <p:ext uri="{BB962C8B-B14F-4D97-AF65-F5344CB8AC3E}">
        <p14:creationId xmlns:p14="http://schemas.microsoft.com/office/powerpoint/2010/main" val="7051232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7BEB0F66-DBC2-472D-9D38-B0611CAE0D4E}"/>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Demo</a:t>
            </a:r>
          </a:p>
        </p:txBody>
      </p:sp>
      <p:sp>
        <p:nvSpPr>
          <p:cNvPr id="42" name="Content Placeholder 2">
            <a:extLst>
              <a:ext uri="{FF2B5EF4-FFF2-40B4-BE49-F238E27FC236}">
                <a16:creationId xmlns:a16="http://schemas.microsoft.com/office/drawing/2014/main" id="{02CFD8C4-CB38-4100-841B-C7C277E6F9F2}"/>
              </a:ext>
            </a:extLst>
          </p:cNvPr>
          <p:cNvSpPr>
            <a:spLocks noGrp="1"/>
          </p:cNvSpPr>
          <p:nvPr>
            <p:ph idx="1"/>
          </p:nvPr>
        </p:nvSpPr>
        <p:spPr>
          <a:xfrm>
            <a:off x="4943475" y="1518834"/>
            <a:ext cx="6709820" cy="4534493"/>
          </a:xfrm>
        </p:spPr>
        <p:txBody>
          <a:bodyPr anchor="ctr">
            <a:normAutofit/>
          </a:bodyPr>
          <a:lstStyle/>
          <a:p>
            <a:pPr marL="514350" indent="-514350">
              <a:buFont typeface="+mj-lt"/>
              <a:buAutoNum type="arabicPeriod"/>
            </a:pPr>
            <a:r>
              <a:rPr lang="en-US" sz="3200" dirty="0">
                <a:hlinkClick r:id="rId3"/>
              </a:rPr>
              <a:t>Record the slide show</a:t>
            </a:r>
            <a:br>
              <a:rPr lang="en-US" sz="3200" dirty="0"/>
            </a:br>
            <a:r>
              <a:rPr lang="en-US" sz="3200" dirty="0"/>
              <a:t>   (Slide Show &gt; Record Slide Show)</a:t>
            </a:r>
            <a:br>
              <a:rPr lang="en-US" sz="3200" b="1" dirty="0"/>
            </a:br>
            <a:br>
              <a:rPr lang="en-US" sz="3200" dirty="0"/>
            </a:br>
            <a:endParaRPr lang="en-US" sz="3200" dirty="0"/>
          </a:p>
          <a:p>
            <a:pPr marL="514350" indent="-514350">
              <a:buFont typeface="+mj-lt"/>
              <a:buAutoNum type="arabicPeriod"/>
            </a:pPr>
            <a:r>
              <a:rPr lang="en-US" sz="3200" dirty="0">
                <a:hlinkClick r:id="rId4"/>
              </a:rPr>
              <a:t>Turn the presentation into a video</a:t>
            </a:r>
            <a:r>
              <a:rPr lang="en-US" sz="3200" dirty="0"/>
              <a:t> </a:t>
            </a:r>
            <a:br>
              <a:rPr lang="en-US" sz="3200" dirty="0"/>
            </a:br>
            <a:r>
              <a:rPr lang="en-US" sz="3200" dirty="0"/>
              <a:t>   (File &gt; Export)</a:t>
            </a:r>
          </a:p>
          <a:p>
            <a:endParaRPr lang="en-US" sz="2000" dirty="0"/>
          </a:p>
          <a:p>
            <a:endParaRPr lang="en-US" sz="2000" dirty="0"/>
          </a:p>
        </p:txBody>
      </p:sp>
    </p:spTree>
    <p:extLst>
      <p:ext uri="{BB962C8B-B14F-4D97-AF65-F5344CB8AC3E}">
        <p14:creationId xmlns:p14="http://schemas.microsoft.com/office/powerpoint/2010/main" val="3242001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0F35F6-56CE-4C55-98D8-1B4B2279DB78}"/>
              </a:ext>
            </a:extLst>
          </p:cNvPr>
          <p:cNvSpPr>
            <a:spLocks noGrp="1"/>
          </p:cNvSpPr>
          <p:nvPr>
            <p:ph type="title" idx="4294967295"/>
          </p:nvPr>
        </p:nvSpPr>
        <p:spPr/>
        <p:txBody>
          <a:bodyPr/>
          <a:lstStyle/>
          <a:p>
            <a:r>
              <a:rPr lang="en-US" dirty="0"/>
              <a:t>PowerPoint 365 Screenshot</a:t>
            </a:r>
          </a:p>
        </p:txBody>
      </p:sp>
      <p:pic>
        <p:nvPicPr>
          <p:cNvPr id="2" name="Picture 1" descr="PowerPoint 365 screenshot">
            <a:extLst>
              <a:ext uri="{FF2B5EF4-FFF2-40B4-BE49-F238E27FC236}">
                <a16:creationId xmlns:a16="http://schemas.microsoft.com/office/drawing/2014/main" id="{FE9B089D-025D-4401-AB79-D90037D54004}"/>
              </a:ext>
            </a:extLst>
          </p:cNvPr>
          <p:cNvPicPr>
            <a:picLocks noChangeAspect="1"/>
          </p:cNvPicPr>
          <p:nvPr/>
        </p:nvPicPr>
        <p:blipFill>
          <a:blip r:embed="rId2"/>
          <a:stretch>
            <a:fillRect/>
          </a:stretch>
        </p:blipFill>
        <p:spPr>
          <a:xfrm>
            <a:off x="762" y="428"/>
            <a:ext cx="12190476" cy="6857143"/>
          </a:xfrm>
          <a:prstGeom prst="rect">
            <a:avLst/>
          </a:prstGeom>
        </p:spPr>
      </p:pic>
    </p:spTree>
    <p:extLst>
      <p:ext uri="{BB962C8B-B14F-4D97-AF65-F5344CB8AC3E}">
        <p14:creationId xmlns:p14="http://schemas.microsoft.com/office/powerpoint/2010/main" val="985494128"/>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p:transition spd="slow" advTm="67464">
        <p:push dir="u"/>
      </p:transition>
    </mc:Fallback>
  </mc:AlternateContent>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2DFFD"/>
      </a:hlink>
      <a:folHlink>
        <a:srgbClr val="D9E2F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426</Words>
  <Application>Microsoft Office PowerPoint</Application>
  <PresentationFormat>Widescreen</PresentationFormat>
  <Paragraphs>75</Paragraphs>
  <Slides>15</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Custom Design</vt:lpstr>
      <vt:lpstr>Create Videos using PowerPoint</vt:lpstr>
      <vt:lpstr>Rhonda Bauerlein  http://bit.ly/rhondabee </vt:lpstr>
      <vt:lpstr>Why use video?</vt:lpstr>
      <vt:lpstr>Uses</vt:lpstr>
      <vt:lpstr>Advantages</vt:lpstr>
      <vt:lpstr>Basic Steps</vt:lpstr>
      <vt:lpstr>Before you start</vt:lpstr>
      <vt:lpstr>Demo</vt:lpstr>
      <vt:lpstr>PowerPoint 365 Screenshot</vt:lpstr>
      <vt:lpstr>Recording Tips</vt:lpstr>
      <vt:lpstr>Embed videos into Canvas</vt:lpstr>
      <vt:lpstr>3C Media Resources</vt:lpstr>
      <vt:lpstr>3C Media Canvas App</vt:lpstr>
      <vt:lpstr>Embedding 3C Media in Canvas</vt:lpstr>
      <vt:lpstr>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Videos using PowerPoint</dc:title>
  <dc:creator>Rhonda Bauerlein</dc:creator>
  <cp:lastModifiedBy>Rhonda Bauerlein</cp:lastModifiedBy>
  <cp:revision>24</cp:revision>
  <dcterms:created xsi:type="dcterms:W3CDTF">2018-08-12T20:05:13Z</dcterms:created>
  <dcterms:modified xsi:type="dcterms:W3CDTF">2018-08-13T03:10:53Z</dcterms:modified>
</cp:coreProperties>
</file>