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31" autoAdjust="0"/>
  </p:normalViewPr>
  <p:slideViewPr>
    <p:cSldViewPr snapToGrid="0" showGuides="1">
      <p:cViewPr varScale="1">
        <p:scale>
          <a:sx n="68" d="100"/>
          <a:sy n="68" d="100"/>
        </p:scale>
        <p:origin x="8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6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09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28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0301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29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5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0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4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4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0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4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7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7B134-7C6E-42EF-ADEC-801EDD31ADF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73E7734-8555-4F1C-B4FB-6B5908746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7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rhondabe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canvaslms.com/docs/DOC-10460#jive_content_id_Module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550" y="1625600"/>
            <a:ext cx="7677150" cy="3606800"/>
          </a:xfrm>
        </p:spPr>
        <p:txBody>
          <a:bodyPr>
            <a:normAutofit/>
          </a:bodyPr>
          <a:lstStyle/>
          <a:p>
            <a:pPr algn="r"/>
            <a:r>
              <a:rPr lang="en-US" sz="7200" dirty="0" smtClean="0"/>
              <a:t>Canvas Modules</a:t>
            </a:r>
            <a:br>
              <a:rPr lang="en-US" sz="7200" dirty="0" smtClean="0"/>
            </a:br>
            <a:r>
              <a:rPr lang="en-US" sz="7200" u="sng" dirty="0" smtClean="0"/>
              <a:t>+ </a:t>
            </a:r>
            <a:r>
              <a:rPr lang="en-US" sz="8000" u="sng" dirty="0" smtClean="0"/>
              <a:t>  </a:t>
            </a:r>
            <a:r>
              <a:rPr lang="en-US" sz="7200" u="sng" dirty="0" smtClean="0"/>
              <a:t> Requirements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= Student Success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578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1602419"/>
            <a:ext cx="8596668" cy="182658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Rhonda Bauerlein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66" y="3429000"/>
            <a:ext cx="8596668" cy="860400"/>
          </a:xfrm>
        </p:spPr>
        <p:txBody>
          <a:bodyPr>
            <a:normAutofit/>
          </a:bodyPr>
          <a:lstStyle/>
          <a:p>
            <a:r>
              <a:rPr lang="en-US" sz="4800" dirty="0">
                <a:hlinkClick r:id="rId2" tooltip="Rhonda's website"/>
              </a:rPr>
              <a:t>http://</a:t>
            </a:r>
            <a:r>
              <a:rPr lang="en-US" sz="4800" dirty="0" smtClean="0">
                <a:hlinkClick r:id="rId2" tooltip="Rhonda's website"/>
              </a:rPr>
              <a:t>bit.ly/rhondabee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636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1602419"/>
            <a:ext cx="8596668" cy="182658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can modules improve student success?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66" y="3429000"/>
            <a:ext cx="8596668" cy="860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(Let’s start our demo…)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242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1602419"/>
            <a:ext cx="8596668" cy="182658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Resources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66" y="3429000"/>
            <a:ext cx="8596668" cy="860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hlinkClick r:id="rId2"/>
              </a:rPr>
              <a:t>Canvas Modules Guide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582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5">
      <a:dk1>
        <a:sysClr val="windowText" lastClr="000000"/>
      </a:dk1>
      <a:lt1>
        <a:sysClr val="window" lastClr="FFFFFF"/>
      </a:lt1>
      <a:dk2>
        <a:srgbClr val="464653"/>
      </a:dk2>
      <a:lt2>
        <a:srgbClr val="EBF0F5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6B5680"/>
      </a:hlink>
      <a:folHlink>
        <a:srgbClr val="6B56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24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Canvas Modules +    Requirements = Student Success</vt:lpstr>
      <vt:lpstr>Rhonda Bauerlein</vt:lpstr>
      <vt:lpstr>How can modules improve student success?</vt:lpstr>
      <vt:lpstr>Resources</vt:lpstr>
    </vt:vector>
  </TitlesOfParts>
  <Company>GCCCD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Modules +    Requirements = Student Success</dc:title>
  <dc:creator>Rhonda Bauerlein</dc:creator>
  <cp:lastModifiedBy>Rhonda Bauerlein</cp:lastModifiedBy>
  <cp:revision>6</cp:revision>
  <dcterms:created xsi:type="dcterms:W3CDTF">2018-08-15T20:51:32Z</dcterms:created>
  <dcterms:modified xsi:type="dcterms:W3CDTF">2018-08-15T22:52:43Z</dcterms:modified>
</cp:coreProperties>
</file>