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ink/ink1.xml" ContentType="application/inkml+xml"/>
  <Override PartName="/ppt/ink/ink2.xml" ContentType="application/inkml+xml"/>
  <Override PartName="/ppt/ink/ink3.xml" ContentType="application/inkml+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0" r:id="rId3"/>
    <p:sldId id="269" r:id="rId4"/>
    <p:sldId id="271" r:id="rId5"/>
    <p:sldId id="260" r:id="rId6"/>
    <p:sldId id="258" r:id="rId7"/>
    <p:sldId id="275" r:id="rId8"/>
    <p:sldId id="261" r:id="rId9"/>
    <p:sldId id="272" r:id="rId10"/>
    <p:sldId id="263" r:id="rId11"/>
    <p:sldId id="264" r:id="rId12"/>
    <p:sldId id="274" r:id="rId13"/>
    <p:sldId id="262" r:id="rId14"/>
    <p:sldId id="273" r:id="rId15"/>
    <p:sldId id="266" r:id="rId16"/>
    <p:sldId id="267" r:id="rId17"/>
    <p:sldId id="257"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DDF6B-B303-4436-B93A-F6AABA9A4178}" v="85" dt="2020-05-08T05:16:48.9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 Franco" userId="822d8fe80610f946" providerId="LiveId" clId="{CA8DDF6B-B303-4436-B93A-F6AABA9A4178}"/>
    <pc:docChg chg="undo custSel mod addSld delSld modSld sldOrd">
      <pc:chgData name="Josh Franco" userId="822d8fe80610f946" providerId="LiveId" clId="{CA8DDF6B-B303-4436-B93A-F6AABA9A4178}" dt="2020-05-08T05:16:48.945" v="2622"/>
      <pc:docMkLst>
        <pc:docMk/>
      </pc:docMkLst>
      <pc:sldChg chg="addSp delSp modSp new mod setBg delDesignElem">
        <pc:chgData name="Josh Franco" userId="822d8fe80610f946" providerId="LiveId" clId="{CA8DDF6B-B303-4436-B93A-F6AABA9A4178}" dt="2020-05-07T05:49:30.371" v="2159"/>
        <pc:sldMkLst>
          <pc:docMk/>
          <pc:sldMk cId="425164254" sldId="256"/>
        </pc:sldMkLst>
        <pc:spChg chg="mod">
          <ac:chgData name="Josh Franco" userId="822d8fe80610f946" providerId="LiveId" clId="{CA8DDF6B-B303-4436-B93A-F6AABA9A4178}" dt="2020-05-07T05:49:17.200" v="2126"/>
          <ac:spMkLst>
            <pc:docMk/>
            <pc:sldMk cId="425164254" sldId="256"/>
            <ac:spMk id="2" creationId="{5BD16F62-A2A9-4743-9895-F330C2E743B1}"/>
          </ac:spMkLst>
        </pc:spChg>
        <pc:spChg chg="mod">
          <ac:chgData name="Josh Franco" userId="822d8fe80610f946" providerId="LiveId" clId="{CA8DDF6B-B303-4436-B93A-F6AABA9A4178}" dt="2020-05-07T05:49:17.200" v="2126"/>
          <ac:spMkLst>
            <pc:docMk/>
            <pc:sldMk cId="425164254" sldId="256"/>
            <ac:spMk id="3" creationId="{5F017C7E-DF6C-4730-861D-C52E796AFC3B}"/>
          </ac:spMkLst>
        </pc:spChg>
        <pc:spChg chg="add del">
          <ac:chgData name="Josh Franco" userId="822d8fe80610f946" providerId="LiveId" clId="{CA8DDF6B-B303-4436-B93A-F6AABA9A4178}" dt="2020-05-07T04:53:39.589" v="321" actId="26606"/>
          <ac:spMkLst>
            <pc:docMk/>
            <pc:sldMk cId="425164254" sldId="256"/>
            <ac:spMk id="8" creationId="{EB270761-CC40-4F3F-A916-7E3BC3989348}"/>
          </ac:spMkLst>
        </pc:spChg>
        <pc:spChg chg="add del">
          <ac:chgData name="Josh Franco" userId="822d8fe80610f946" providerId="LiveId" clId="{CA8DDF6B-B303-4436-B93A-F6AABA9A4178}" dt="2020-05-07T04:53:39.589" v="321" actId="26606"/>
          <ac:spMkLst>
            <pc:docMk/>
            <pc:sldMk cId="425164254" sldId="256"/>
            <ac:spMk id="10" creationId="{2820855C-9FA4-417A-BE67-63C022F81980}"/>
          </ac:spMkLst>
        </pc:spChg>
        <pc:spChg chg="add del">
          <ac:chgData name="Josh Franco" userId="822d8fe80610f946" providerId="LiveId" clId="{CA8DDF6B-B303-4436-B93A-F6AABA9A4178}" dt="2020-05-07T04:53:39.589" v="321" actId="26606"/>
          <ac:spMkLst>
            <pc:docMk/>
            <pc:sldMk cId="425164254" sldId="256"/>
            <ac:spMk id="12" creationId="{D7E6A49B-1B06-403E-8CC5-ACB38A6BDEEB}"/>
          </ac:spMkLst>
        </pc:spChg>
        <pc:spChg chg="add del">
          <ac:chgData name="Josh Franco" userId="822d8fe80610f946" providerId="LiveId" clId="{CA8DDF6B-B303-4436-B93A-F6AABA9A4178}" dt="2020-05-07T05:49:30.371" v="2159"/>
          <ac:spMkLst>
            <pc:docMk/>
            <pc:sldMk cId="425164254" sldId="256"/>
            <ac:spMk id="17" creationId="{E5EAE061-4AFE-4B3A-8FA1-FC5953E7E857}"/>
          </ac:spMkLst>
        </pc:spChg>
        <pc:spChg chg="add del">
          <ac:chgData name="Josh Franco" userId="822d8fe80610f946" providerId="LiveId" clId="{CA8DDF6B-B303-4436-B93A-F6AABA9A4178}" dt="2020-05-07T05:49:30.371" v="2159"/>
          <ac:spMkLst>
            <pc:docMk/>
            <pc:sldMk cId="425164254" sldId="256"/>
            <ac:spMk id="19" creationId="{BD0398FB-7D27-4C59-A68B-663AE7A37CC4}"/>
          </ac:spMkLst>
        </pc:spChg>
        <pc:spChg chg="add del">
          <ac:chgData name="Josh Franco" userId="822d8fe80610f946" providerId="LiveId" clId="{CA8DDF6B-B303-4436-B93A-F6AABA9A4178}" dt="2020-05-07T05:49:30.371" v="2159"/>
          <ac:spMkLst>
            <pc:docMk/>
            <pc:sldMk cId="425164254" sldId="256"/>
            <ac:spMk id="21" creationId="{9C682A1A-5B2D-4111-BBD6-620165633E5B}"/>
          </ac:spMkLst>
        </pc:spChg>
        <pc:spChg chg="add del">
          <ac:chgData name="Josh Franco" userId="822d8fe80610f946" providerId="LiveId" clId="{CA8DDF6B-B303-4436-B93A-F6AABA9A4178}" dt="2020-05-07T05:49:30.371" v="2159"/>
          <ac:spMkLst>
            <pc:docMk/>
            <pc:sldMk cId="425164254" sldId="256"/>
            <ac:spMk id="25" creationId="{EA804283-B929-4503-802F-4585376E2B42}"/>
          </ac:spMkLst>
        </pc:spChg>
        <pc:spChg chg="add del">
          <ac:chgData name="Josh Franco" userId="822d8fe80610f946" providerId="LiveId" clId="{CA8DDF6B-B303-4436-B93A-F6AABA9A4178}" dt="2020-05-07T05:49:30.371" v="2159"/>
          <ac:spMkLst>
            <pc:docMk/>
            <pc:sldMk cId="425164254" sldId="256"/>
            <ac:spMk id="27" creationId="{D6EE29F2-D77F-4BD0-A20B-334D316A1C9D}"/>
          </ac:spMkLst>
        </pc:spChg>
        <pc:spChg chg="add del">
          <ac:chgData name="Josh Franco" userId="822d8fe80610f946" providerId="LiveId" clId="{CA8DDF6B-B303-4436-B93A-F6AABA9A4178}" dt="2020-05-07T05:49:30.371" v="2159"/>
          <ac:spMkLst>
            <pc:docMk/>
            <pc:sldMk cId="425164254" sldId="256"/>
            <ac:spMk id="29" creationId="{A04F1504-431A-4D86-9091-AE7E4B33376B}"/>
          </ac:spMkLst>
        </pc:spChg>
        <pc:spChg chg="add del">
          <ac:chgData name="Josh Franco" userId="822d8fe80610f946" providerId="LiveId" clId="{CA8DDF6B-B303-4436-B93A-F6AABA9A4178}" dt="2020-05-07T05:49:30.371" v="2159"/>
          <ac:spMkLst>
            <pc:docMk/>
            <pc:sldMk cId="425164254" sldId="256"/>
            <ac:spMk id="31" creationId="{0DEE8134-8942-423C-9EAA-0110FCA1131B}"/>
          </ac:spMkLst>
        </pc:spChg>
        <pc:spChg chg="add del">
          <ac:chgData name="Josh Franco" userId="822d8fe80610f946" providerId="LiveId" clId="{CA8DDF6B-B303-4436-B93A-F6AABA9A4178}" dt="2020-05-07T05:49:30.371" v="2159"/>
          <ac:spMkLst>
            <pc:docMk/>
            <pc:sldMk cId="425164254" sldId="256"/>
            <ac:spMk id="33" creationId="{C36A08F5-3B56-47C5-A371-9187BE56E1E5}"/>
          </ac:spMkLst>
        </pc:spChg>
        <pc:cxnChg chg="add del">
          <ac:chgData name="Josh Franco" userId="822d8fe80610f946" providerId="LiveId" clId="{CA8DDF6B-B303-4436-B93A-F6AABA9A4178}" dt="2020-05-07T05:49:30.371" v="2159"/>
          <ac:cxnSpMkLst>
            <pc:docMk/>
            <pc:sldMk cId="425164254" sldId="256"/>
            <ac:cxnSpMk id="23" creationId="{266A0658-1CC4-4B0D-AAB7-A702286AFB03}"/>
          </ac:cxnSpMkLst>
        </pc:cxnChg>
      </pc:sldChg>
      <pc:sldChg chg="addSp delSp modSp new mod ord setBg">
        <pc:chgData name="Josh Franco" userId="822d8fe80610f946" providerId="LiveId" clId="{CA8DDF6B-B303-4436-B93A-F6AABA9A4178}" dt="2020-05-08T05:16:48.945" v="2622"/>
        <pc:sldMkLst>
          <pc:docMk/>
          <pc:sldMk cId="812971960" sldId="257"/>
        </pc:sldMkLst>
        <pc:spChg chg="mod">
          <ac:chgData name="Josh Franco" userId="822d8fe80610f946" providerId="LiveId" clId="{CA8DDF6B-B303-4436-B93A-F6AABA9A4178}" dt="2020-05-08T05:15:05.075" v="2619" actId="26606"/>
          <ac:spMkLst>
            <pc:docMk/>
            <pc:sldMk cId="812971960" sldId="257"/>
            <ac:spMk id="2" creationId="{90C6F00C-20BF-47CC-A3E0-850970400105}"/>
          </ac:spMkLst>
        </pc:spChg>
        <pc:spChg chg="add del mod">
          <ac:chgData name="Josh Franco" userId="822d8fe80610f946" providerId="LiveId" clId="{CA8DDF6B-B303-4436-B93A-F6AABA9A4178}" dt="2020-05-08T05:15:05.075" v="2619" actId="26606"/>
          <ac:spMkLst>
            <pc:docMk/>
            <pc:sldMk cId="812971960" sldId="257"/>
            <ac:spMk id="3" creationId="{14917A53-6550-4511-B64A-86A13E537065}"/>
          </ac:spMkLst>
        </pc:spChg>
        <pc:spChg chg="add">
          <ac:chgData name="Josh Franco" userId="822d8fe80610f946" providerId="LiveId" clId="{CA8DDF6B-B303-4436-B93A-F6AABA9A4178}" dt="2020-05-08T05:15:05.075" v="2619" actId="26606"/>
          <ac:spMkLst>
            <pc:docMk/>
            <pc:sldMk cId="812971960" sldId="257"/>
            <ac:spMk id="8" creationId="{2B566528-1B12-4246-9431-5C2D7D081168}"/>
          </ac:spMkLst>
        </pc:spChg>
        <pc:spChg chg="add">
          <ac:chgData name="Josh Franco" userId="822d8fe80610f946" providerId="LiveId" clId="{CA8DDF6B-B303-4436-B93A-F6AABA9A4178}" dt="2020-05-08T05:15:05.075" v="2619" actId="26606"/>
          <ac:spMkLst>
            <pc:docMk/>
            <pc:sldMk cId="812971960" sldId="257"/>
            <ac:spMk id="10" creationId="{D3F51FEB-38FB-4F6C-9F7B-2F2AFAB65463}"/>
          </ac:spMkLst>
        </pc:spChg>
        <pc:spChg chg="add del">
          <ac:chgData name="Josh Franco" userId="822d8fe80610f946" providerId="LiveId" clId="{CA8DDF6B-B303-4436-B93A-F6AABA9A4178}" dt="2020-05-08T05:00:33.769" v="2456" actId="26606"/>
          <ac:spMkLst>
            <pc:docMk/>
            <pc:sldMk cId="812971960" sldId="257"/>
            <ac:spMk id="11" creationId="{2B566528-1B12-4246-9431-5C2D7D081168}"/>
          </ac:spMkLst>
        </pc:spChg>
        <pc:spChg chg="add">
          <ac:chgData name="Josh Franco" userId="822d8fe80610f946" providerId="LiveId" clId="{CA8DDF6B-B303-4436-B93A-F6AABA9A4178}" dt="2020-05-08T05:15:05.075" v="2619" actId="26606"/>
          <ac:spMkLst>
            <pc:docMk/>
            <pc:sldMk cId="812971960" sldId="257"/>
            <ac:spMk id="12" creationId="{1E547BA6-BAE0-43BB-A7CA-60F69CE252F0}"/>
          </ac:spMkLst>
        </pc:spChg>
        <pc:spChg chg="add del">
          <ac:chgData name="Josh Franco" userId="822d8fe80610f946" providerId="LiveId" clId="{CA8DDF6B-B303-4436-B93A-F6AABA9A4178}" dt="2020-05-08T05:00:33.769" v="2456" actId="26606"/>
          <ac:spMkLst>
            <pc:docMk/>
            <pc:sldMk cId="812971960" sldId="257"/>
            <ac:spMk id="17" creationId="{D3F51FEB-38FB-4F6C-9F7B-2F2AFAB65463}"/>
          </ac:spMkLst>
        </pc:spChg>
        <pc:spChg chg="add del">
          <ac:chgData name="Josh Franco" userId="822d8fe80610f946" providerId="LiveId" clId="{CA8DDF6B-B303-4436-B93A-F6AABA9A4178}" dt="2020-05-08T05:00:33.769" v="2456" actId="26606"/>
          <ac:spMkLst>
            <pc:docMk/>
            <pc:sldMk cId="812971960" sldId="257"/>
            <ac:spMk id="19" creationId="{1E547BA6-BAE0-43BB-A7CA-60F69CE252F0}"/>
          </ac:spMkLst>
        </pc:spChg>
        <pc:grpChg chg="add">
          <ac:chgData name="Josh Franco" userId="822d8fe80610f946" providerId="LiveId" clId="{CA8DDF6B-B303-4436-B93A-F6AABA9A4178}" dt="2020-05-08T05:15:05.075" v="2619" actId="26606"/>
          <ac:grpSpMkLst>
            <pc:docMk/>
            <pc:sldMk cId="812971960" sldId="257"/>
            <ac:grpSpMk id="9" creationId="{07EAA094-9CF6-4695-958A-33D9BCAA9474}"/>
          </ac:grpSpMkLst>
        </pc:grpChg>
        <pc:grpChg chg="add del">
          <ac:chgData name="Josh Franco" userId="822d8fe80610f946" providerId="LiveId" clId="{CA8DDF6B-B303-4436-B93A-F6AABA9A4178}" dt="2020-05-08T05:00:33.769" v="2456" actId="26606"/>
          <ac:grpSpMkLst>
            <pc:docMk/>
            <pc:sldMk cId="812971960" sldId="257"/>
            <ac:grpSpMk id="13" creationId="{07EAA094-9CF6-4695-958A-33D9BCAA9474}"/>
          </ac:grpSpMkLst>
        </pc:grpChg>
        <pc:graphicFrameChg chg="add del">
          <ac:chgData name="Josh Franco" userId="822d8fe80610f946" providerId="LiveId" clId="{CA8DDF6B-B303-4436-B93A-F6AABA9A4178}" dt="2020-05-08T05:00:33.769" v="2456" actId="26606"/>
          <ac:graphicFrameMkLst>
            <pc:docMk/>
            <pc:sldMk cId="812971960" sldId="257"/>
            <ac:graphicFrameMk id="5" creationId="{EE3BE01A-9307-4781-A0E3-0E341E70548A}"/>
          </ac:graphicFrameMkLst>
        </pc:graphicFrameChg>
        <pc:graphicFrameChg chg="add mod">
          <ac:chgData name="Josh Franco" userId="822d8fe80610f946" providerId="LiveId" clId="{CA8DDF6B-B303-4436-B93A-F6AABA9A4178}" dt="2020-05-08T05:16:48.945" v="2622"/>
          <ac:graphicFrameMkLst>
            <pc:docMk/>
            <pc:sldMk cId="812971960" sldId="257"/>
            <ac:graphicFrameMk id="16" creationId="{CCA5CBBA-6F77-490C-B16B-40C2967DB22D}"/>
          </ac:graphicFrameMkLst>
        </pc:graphicFrameChg>
        <pc:picChg chg="add">
          <ac:chgData name="Josh Franco" userId="822d8fe80610f946" providerId="LiveId" clId="{CA8DDF6B-B303-4436-B93A-F6AABA9A4178}" dt="2020-05-08T05:15:05.075" v="2619" actId="26606"/>
          <ac:picMkLst>
            <pc:docMk/>
            <pc:sldMk cId="812971960" sldId="257"/>
            <ac:picMk id="6" creationId="{250707E2-6362-454C-BD77-1528AFECC86E}"/>
          </ac:picMkLst>
        </pc:picChg>
        <pc:picChg chg="add del">
          <ac:chgData name="Josh Franco" userId="822d8fe80610f946" providerId="LiveId" clId="{CA8DDF6B-B303-4436-B93A-F6AABA9A4178}" dt="2020-05-08T05:00:33.769" v="2456" actId="26606"/>
          <ac:picMkLst>
            <pc:docMk/>
            <pc:sldMk cId="812971960" sldId="257"/>
            <ac:picMk id="7" creationId="{1B620533-1712-4C38-B0A9-AA678CA1BD11}"/>
          </ac:picMkLst>
        </pc:picChg>
      </pc:sldChg>
      <pc:sldChg chg="addSp delSp modSp new mod ord setBg setClrOvrMap delDesignElem">
        <pc:chgData name="Josh Franco" userId="822d8fe80610f946" providerId="LiveId" clId="{CA8DDF6B-B303-4436-B93A-F6AABA9A4178}" dt="2020-05-08T05:12:19.854" v="2574" actId="1076"/>
        <pc:sldMkLst>
          <pc:docMk/>
          <pc:sldMk cId="1359371410" sldId="258"/>
        </pc:sldMkLst>
        <pc:spChg chg="del">
          <ac:chgData name="Josh Franco" userId="822d8fe80610f946" providerId="LiveId" clId="{CA8DDF6B-B303-4436-B93A-F6AABA9A4178}" dt="2020-05-07T04:48:19.373" v="155"/>
          <ac:spMkLst>
            <pc:docMk/>
            <pc:sldMk cId="1359371410" sldId="258"/>
            <ac:spMk id="2" creationId="{D74163EE-4907-47C8-BA6F-2A18BA95517B}"/>
          </ac:spMkLst>
        </pc:spChg>
        <pc:spChg chg="del">
          <ac:chgData name="Josh Franco" userId="822d8fe80610f946" providerId="LiveId" clId="{CA8DDF6B-B303-4436-B93A-F6AABA9A4178}" dt="2020-05-07T04:48:19.373" v="155"/>
          <ac:spMkLst>
            <pc:docMk/>
            <pc:sldMk cId="1359371410" sldId="258"/>
            <ac:spMk id="3" creationId="{26B873C7-6CAC-4BC0-B4DD-445AF8F3AC2F}"/>
          </ac:spMkLst>
        </pc:spChg>
        <pc:spChg chg="add del mod">
          <ac:chgData name="Josh Franco" userId="822d8fe80610f946" providerId="LiveId" clId="{CA8DDF6B-B303-4436-B93A-F6AABA9A4178}" dt="2020-05-08T05:02:01.230" v="2557"/>
          <ac:spMkLst>
            <pc:docMk/>
            <pc:sldMk cId="1359371410" sldId="258"/>
            <ac:spMk id="3" creationId="{BC404CEA-2830-47DE-96AB-4B115357532F}"/>
          </ac:spMkLst>
        </pc:spChg>
        <pc:spChg chg="add del mod">
          <ac:chgData name="Josh Franco" userId="822d8fe80610f946" providerId="LiveId" clId="{CA8DDF6B-B303-4436-B93A-F6AABA9A4178}" dt="2020-05-08T05:01:54.257" v="2555" actId="478"/>
          <ac:spMkLst>
            <pc:docMk/>
            <pc:sldMk cId="1359371410" sldId="258"/>
            <ac:spMk id="4" creationId="{EBC92966-18C2-4D5E-8E4F-F6D1AECBDF16}"/>
          </ac:spMkLst>
        </pc:spChg>
        <pc:spChg chg="add mod">
          <ac:chgData name="Josh Franco" userId="822d8fe80610f946" providerId="LiveId" clId="{CA8DDF6B-B303-4436-B93A-F6AABA9A4178}" dt="2020-05-08T05:02:33.727" v="2566" actId="403"/>
          <ac:spMkLst>
            <pc:docMk/>
            <pc:sldMk cId="1359371410" sldId="258"/>
            <ac:spMk id="5" creationId="{A69B9B41-46CB-456F-AF9F-107352BFB17C}"/>
          </ac:spMkLst>
        </pc:spChg>
        <pc:spChg chg="add mod">
          <ac:chgData name="Josh Franco" userId="822d8fe80610f946" providerId="LiveId" clId="{CA8DDF6B-B303-4436-B93A-F6AABA9A4178}" dt="2020-05-08T05:02:39.498" v="2572" actId="403"/>
          <ac:spMkLst>
            <pc:docMk/>
            <pc:sldMk cId="1359371410" sldId="258"/>
            <ac:spMk id="6" creationId="{F63EE5AE-A0F7-45BB-B16A-B41B6F9AA8A8}"/>
          </ac:spMkLst>
        </pc:spChg>
        <pc:spChg chg="add mod">
          <ac:chgData name="Josh Franco" userId="822d8fe80610f946" providerId="LiveId" clId="{CA8DDF6B-B303-4436-B93A-F6AABA9A4178}" dt="2020-05-08T05:02:01.230" v="2557"/>
          <ac:spMkLst>
            <pc:docMk/>
            <pc:sldMk cId="1359371410" sldId="258"/>
            <ac:spMk id="9" creationId="{AA30C4FC-DDB9-44B2-9847-FB27B8DCF1AF}"/>
          </ac:spMkLst>
        </pc:spChg>
        <pc:spChg chg="add del">
          <ac:chgData name="Josh Franco" userId="822d8fe80610f946" providerId="LiveId" clId="{CA8DDF6B-B303-4436-B93A-F6AABA9A4178}" dt="2020-05-07T04:53:48.335" v="322" actId="26606"/>
          <ac:spMkLst>
            <pc:docMk/>
            <pc:sldMk cId="1359371410" sldId="258"/>
            <ac:spMk id="11" creationId="{2A6B319F-86FE-4754-878E-06F0804D882B}"/>
          </ac:spMkLst>
        </pc:spChg>
        <pc:spChg chg="add del">
          <ac:chgData name="Josh Franco" userId="822d8fe80610f946" providerId="LiveId" clId="{CA8DDF6B-B303-4436-B93A-F6AABA9A4178}" dt="2020-05-07T04:53:48.335" v="322" actId="26606"/>
          <ac:spMkLst>
            <pc:docMk/>
            <pc:sldMk cId="1359371410" sldId="258"/>
            <ac:spMk id="13" creationId="{DCF7D1B5-3477-499F-ACC5-2C8B07F4EDB3}"/>
          </ac:spMkLst>
        </pc:spChg>
        <pc:spChg chg="add del">
          <ac:chgData name="Josh Franco" userId="822d8fe80610f946" providerId="LiveId" clId="{CA8DDF6B-B303-4436-B93A-F6AABA9A4178}" dt="2020-05-08T05:02:01.230" v="2557"/>
          <ac:spMkLst>
            <pc:docMk/>
            <pc:sldMk cId="1359371410" sldId="258"/>
            <ac:spMk id="18" creationId="{428D436F-9ACD-4C92-AFC8-C934C527A6A4}"/>
          </ac:spMkLst>
        </pc:spChg>
        <pc:spChg chg="add del">
          <ac:chgData name="Josh Franco" userId="822d8fe80610f946" providerId="LiveId" clId="{CA8DDF6B-B303-4436-B93A-F6AABA9A4178}" dt="2020-05-08T05:02:01.230" v="2557"/>
          <ac:spMkLst>
            <pc:docMk/>
            <pc:sldMk cId="1359371410" sldId="258"/>
            <ac:spMk id="20" creationId="{090538E0-A884-4E60-A6AB-77D830E2FCED}"/>
          </ac:spMkLst>
        </pc:spChg>
        <pc:spChg chg="add del">
          <ac:chgData name="Josh Franco" userId="822d8fe80610f946" providerId="LiveId" clId="{CA8DDF6B-B303-4436-B93A-F6AABA9A4178}" dt="2020-05-08T05:02:01.230" v="2557"/>
          <ac:spMkLst>
            <pc:docMk/>
            <pc:sldMk cId="1359371410" sldId="258"/>
            <ac:spMk id="22" creationId="{DB0D7DD0-1C67-4D4C-9E06-678233DB8468}"/>
          </ac:spMkLst>
        </pc:spChg>
        <pc:picChg chg="add mod">
          <ac:chgData name="Josh Franco" userId="822d8fe80610f946" providerId="LiveId" clId="{CA8DDF6B-B303-4436-B93A-F6AABA9A4178}" dt="2020-05-08T05:02:45.018" v="2573" actId="1076"/>
          <ac:picMkLst>
            <pc:docMk/>
            <pc:sldMk cId="1359371410" sldId="258"/>
            <ac:picMk id="7" creationId="{03658ABA-7EED-4B9E-9BA4-81245D1D07FE}"/>
          </ac:picMkLst>
        </pc:picChg>
        <pc:picChg chg="add mod">
          <ac:chgData name="Josh Franco" userId="822d8fe80610f946" providerId="LiveId" clId="{CA8DDF6B-B303-4436-B93A-F6AABA9A4178}" dt="2020-05-08T05:12:19.854" v="2574" actId="1076"/>
          <ac:picMkLst>
            <pc:docMk/>
            <pc:sldMk cId="1359371410" sldId="258"/>
            <ac:picMk id="8" creationId="{BD58F42B-38B7-481D-99F7-584E1E9BB4AE}"/>
          </ac:picMkLst>
        </pc:picChg>
      </pc:sldChg>
      <pc:sldChg chg="modSp new del mod">
        <pc:chgData name="Josh Franco" userId="822d8fe80610f946" providerId="LiveId" clId="{CA8DDF6B-B303-4436-B93A-F6AABA9A4178}" dt="2020-05-07T04:52:17.151" v="310" actId="47"/>
        <pc:sldMkLst>
          <pc:docMk/>
          <pc:sldMk cId="1423854910" sldId="259"/>
        </pc:sldMkLst>
        <pc:spChg chg="mod">
          <ac:chgData name="Josh Franco" userId="822d8fe80610f946" providerId="LiveId" clId="{CA8DDF6B-B303-4436-B93A-F6AABA9A4178}" dt="2020-05-07T04:48:50.466" v="267" actId="20577"/>
          <ac:spMkLst>
            <pc:docMk/>
            <pc:sldMk cId="1423854910" sldId="259"/>
            <ac:spMk id="2" creationId="{BF882677-D021-46C5-B889-24FE0ED33C54}"/>
          </ac:spMkLst>
        </pc:spChg>
      </pc:sldChg>
      <pc:sldChg chg="addSp delSp modSp add mod modAnim">
        <pc:chgData name="Josh Franco" userId="822d8fe80610f946" providerId="LiveId" clId="{CA8DDF6B-B303-4436-B93A-F6AABA9A4178}" dt="2020-05-07T05:51:42.858" v="2254"/>
        <pc:sldMkLst>
          <pc:docMk/>
          <pc:sldMk cId="462768182" sldId="260"/>
        </pc:sldMkLst>
        <pc:spChg chg="mod">
          <ac:chgData name="Josh Franco" userId="822d8fe80610f946" providerId="LiveId" clId="{CA8DDF6B-B303-4436-B93A-F6AABA9A4178}" dt="2020-05-07T05:51:24.837" v="2251" actId="20577"/>
          <ac:spMkLst>
            <pc:docMk/>
            <pc:sldMk cId="462768182" sldId="260"/>
            <ac:spMk id="2" creationId="{A2AC0D5A-027A-481B-818A-3465E09EEE97}"/>
          </ac:spMkLst>
        </pc:spChg>
        <pc:spChg chg="add del mod">
          <ac:chgData name="Josh Franco" userId="822d8fe80610f946" providerId="LiveId" clId="{CA8DDF6B-B303-4436-B93A-F6AABA9A4178}" dt="2020-05-07T04:49:49.941" v="272" actId="11529"/>
          <ac:spMkLst>
            <pc:docMk/>
            <pc:sldMk cId="462768182" sldId="260"/>
            <ac:spMk id="3" creationId="{F88C4DCA-B406-4D48-9B9D-933544D860CE}"/>
          </ac:spMkLst>
        </pc:spChg>
        <pc:spChg chg="add mod">
          <ac:chgData name="Josh Franco" userId="822d8fe80610f946" providerId="LiveId" clId="{CA8DDF6B-B303-4436-B93A-F6AABA9A4178}" dt="2020-05-07T04:50:15.582" v="278" actId="1076"/>
          <ac:spMkLst>
            <pc:docMk/>
            <pc:sldMk cId="462768182" sldId="260"/>
            <ac:spMk id="4" creationId="{ACA572EB-8841-4EC1-97B9-E223B4CBE748}"/>
          </ac:spMkLst>
        </pc:spChg>
        <pc:spChg chg="add mod">
          <ac:chgData name="Josh Franco" userId="822d8fe80610f946" providerId="LiveId" clId="{CA8DDF6B-B303-4436-B93A-F6AABA9A4178}" dt="2020-05-07T04:51:21.944" v="282" actId="1076"/>
          <ac:spMkLst>
            <pc:docMk/>
            <pc:sldMk cId="462768182" sldId="260"/>
            <ac:spMk id="6" creationId="{9A2E88ED-2C2E-4009-A3A8-9B2F71C95BD2}"/>
          </ac:spMkLst>
        </pc:spChg>
        <pc:graphicFrameChg chg="mod">
          <ac:chgData name="Josh Franco" userId="822d8fe80610f946" providerId="LiveId" clId="{CA8DDF6B-B303-4436-B93A-F6AABA9A4178}" dt="2020-05-07T05:49:24.470" v="2148"/>
          <ac:graphicFrameMkLst>
            <pc:docMk/>
            <pc:sldMk cId="462768182" sldId="260"/>
            <ac:graphicFrameMk id="5" creationId="{61A7F5F9-53EB-4A47-AD76-41D1C2973D7E}"/>
          </ac:graphicFrameMkLst>
        </pc:graphicFrameChg>
      </pc:sldChg>
      <pc:sldChg chg="addSp delSp modSp new mod setBg setClrOvrMap delDesignElem">
        <pc:chgData name="Josh Franco" userId="822d8fe80610f946" providerId="LiveId" clId="{CA8DDF6B-B303-4436-B93A-F6AABA9A4178}" dt="2020-05-07T05:50:45.705" v="2185" actId="403"/>
        <pc:sldMkLst>
          <pc:docMk/>
          <pc:sldMk cId="4158608620" sldId="261"/>
        </pc:sldMkLst>
        <pc:spChg chg="mod">
          <ac:chgData name="Josh Franco" userId="822d8fe80610f946" providerId="LiveId" clId="{CA8DDF6B-B303-4436-B93A-F6AABA9A4178}" dt="2020-05-07T05:46:42.433" v="2028" actId="113"/>
          <ac:spMkLst>
            <pc:docMk/>
            <pc:sldMk cId="4158608620" sldId="261"/>
            <ac:spMk id="2" creationId="{B96AA250-02E4-4A42-B443-E63754D81BEA}"/>
          </ac:spMkLst>
        </pc:spChg>
        <pc:spChg chg="add del">
          <ac:chgData name="Josh Franco" userId="822d8fe80610f946" providerId="LiveId" clId="{CA8DDF6B-B303-4436-B93A-F6AABA9A4178}" dt="2020-05-07T04:54:27.274" v="336"/>
          <ac:spMkLst>
            <pc:docMk/>
            <pc:sldMk cId="4158608620" sldId="261"/>
            <ac:spMk id="3" creationId="{795B28BB-1179-4AA0-A3BA-A7B01A1DD7BE}"/>
          </ac:spMkLst>
        </pc:spChg>
        <pc:spChg chg="add del">
          <ac:chgData name="Josh Franco" userId="822d8fe80610f946" providerId="LiveId" clId="{CA8DDF6B-B303-4436-B93A-F6AABA9A4178}" dt="2020-05-07T04:54:16.677" v="335"/>
          <ac:spMkLst>
            <pc:docMk/>
            <pc:sldMk cId="4158608620" sldId="261"/>
            <ac:spMk id="5" creationId="{C40D7B5B-3330-4A4F-AFC7-37473E8CE999}"/>
          </ac:spMkLst>
        </pc:spChg>
        <pc:spChg chg="add mod">
          <ac:chgData name="Josh Franco" userId="822d8fe80610f946" providerId="LiveId" clId="{CA8DDF6B-B303-4436-B93A-F6AABA9A4178}" dt="2020-05-07T05:50:45.705" v="2185" actId="403"/>
          <ac:spMkLst>
            <pc:docMk/>
            <pc:sldMk cId="4158608620" sldId="261"/>
            <ac:spMk id="6" creationId="{644F2E64-C025-4737-A3E6-B9843D479698}"/>
          </ac:spMkLst>
        </pc:spChg>
        <pc:spChg chg="add del mod">
          <ac:chgData name="Josh Franco" userId="822d8fe80610f946" providerId="LiveId" clId="{CA8DDF6B-B303-4436-B93A-F6AABA9A4178}" dt="2020-05-07T05:46:30.162" v="2022" actId="478"/>
          <ac:spMkLst>
            <pc:docMk/>
            <pc:sldMk cId="4158608620" sldId="261"/>
            <ac:spMk id="7" creationId="{603730BE-2AB8-4F46-8718-8D2C01B35A61}"/>
          </ac:spMkLst>
        </pc:spChg>
        <pc:spChg chg="add del mod">
          <ac:chgData name="Josh Franco" userId="822d8fe80610f946" providerId="LiveId" clId="{CA8DDF6B-B303-4436-B93A-F6AABA9A4178}" dt="2020-05-07T05:46:32.643" v="2024"/>
          <ac:spMkLst>
            <pc:docMk/>
            <pc:sldMk cId="4158608620" sldId="261"/>
            <ac:spMk id="9" creationId="{C5FD5232-3C5D-42DA-AD37-BF380F52BEC9}"/>
          </ac:spMkLst>
        </pc:spChg>
        <pc:spChg chg="add del">
          <ac:chgData name="Josh Franco" userId="822d8fe80610f946" providerId="LiveId" clId="{CA8DDF6B-B303-4436-B93A-F6AABA9A4178}" dt="2020-05-07T05:49:30.371" v="2159"/>
          <ac:spMkLst>
            <pc:docMk/>
            <pc:sldMk cId="4158608620" sldId="261"/>
            <ac:spMk id="11" creationId="{A2ED9029-64A6-4BAE-BA25-DC2A13D43EDE}"/>
          </ac:spMkLst>
        </pc:spChg>
        <pc:spChg chg="add del">
          <ac:chgData name="Josh Franco" userId="822d8fe80610f946" providerId="LiveId" clId="{CA8DDF6B-B303-4436-B93A-F6AABA9A4178}" dt="2020-05-07T05:46:32.643" v="2024"/>
          <ac:spMkLst>
            <pc:docMk/>
            <pc:sldMk cId="4158608620" sldId="261"/>
            <ac:spMk id="12" creationId="{2A6B319F-86FE-4754-878E-06F0804D882B}"/>
          </ac:spMkLst>
        </pc:spChg>
        <pc:spChg chg="add del">
          <ac:chgData name="Josh Franco" userId="822d8fe80610f946" providerId="LiveId" clId="{CA8DDF6B-B303-4436-B93A-F6AABA9A4178}" dt="2020-05-07T05:49:30.371" v="2159"/>
          <ac:spMkLst>
            <pc:docMk/>
            <pc:sldMk cId="4158608620" sldId="261"/>
            <ac:spMk id="13" creationId="{DAFABACF-DDBE-415C-8EE1-F7DD68C632C6}"/>
          </ac:spMkLst>
        </pc:spChg>
        <pc:spChg chg="add del">
          <ac:chgData name="Josh Franco" userId="822d8fe80610f946" providerId="LiveId" clId="{CA8DDF6B-B303-4436-B93A-F6AABA9A4178}" dt="2020-05-07T05:46:32.643" v="2024"/>
          <ac:spMkLst>
            <pc:docMk/>
            <pc:sldMk cId="4158608620" sldId="261"/>
            <ac:spMk id="14" creationId="{DCF7D1B5-3477-499F-ACC5-2C8B07F4EDB3}"/>
          </ac:spMkLst>
        </pc:spChg>
        <pc:spChg chg="add del">
          <ac:chgData name="Josh Franco" userId="822d8fe80610f946" providerId="LiveId" clId="{CA8DDF6B-B303-4436-B93A-F6AABA9A4178}" dt="2020-05-07T05:49:30.371" v="2159"/>
          <ac:spMkLst>
            <pc:docMk/>
            <pc:sldMk cId="4158608620" sldId="261"/>
            <ac:spMk id="15" creationId="{41E17A99-1553-4633-ADFB-5CCDCF801D13}"/>
          </ac:spMkLst>
        </pc:spChg>
        <pc:spChg chg="add del">
          <ac:chgData name="Josh Franco" userId="822d8fe80610f946" providerId="LiveId" clId="{CA8DDF6B-B303-4436-B93A-F6AABA9A4178}" dt="2020-05-07T04:57:05.475" v="484" actId="26606"/>
          <ac:spMkLst>
            <pc:docMk/>
            <pc:sldMk cId="4158608620" sldId="261"/>
            <ac:spMk id="19" creationId="{4C608BEB-860E-4094-8511-78603564A75E}"/>
          </ac:spMkLst>
        </pc:spChg>
        <pc:graphicFrameChg chg="add del mod">
          <ac:chgData name="Josh Franco" userId="822d8fe80610f946" providerId="LiveId" clId="{CA8DDF6B-B303-4436-B93A-F6AABA9A4178}" dt="2020-05-07T04:54:16.677" v="335"/>
          <ac:graphicFrameMkLst>
            <pc:docMk/>
            <pc:sldMk cId="4158608620" sldId="261"/>
            <ac:graphicFrameMk id="4" creationId="{138496E8-6FD6-48EE-9561-3373EEA85A45}"/>
          </ac:graphicFrameMkLst>
        </pc:graphicFrameChg>
        <pc:cxnChg chg="add del">
          <ac:chgData name="Josh Franco" userId="822d8fe80610f946" providerId="LiveId" clId="{CA8DDF6B-B303-4436-B93A-F6AABA9A4178}" dt="2020-05-07T04:57:05.475" v="484" actId="26606"/>
          <ac:cxnSpMkLst>
            <pc:docMk/>
            <pc:sldMk cId="4158608620" sldId="261"/>
            <ac:cxnSpMk id="21" creationId="{1F16A8D4-FE87-4604-88B2-394B5D1EB437}"/>
          </ac:cxnSpMkLst>
        </pc:cxnChg>
      </pc:sldChg>
      <pc:sldChg chg="addSp delSp modSp new mod ord setBg setClrOvrMap delDesignElem">
        <pc:chgData name="Josh Franco" userId="822d8fe80610f946" providerId="LiveId" clId="{CA8DDF6B-B303-4436-B93A-F6AABA9A4178}" dt="2020-05-07T05:50:34.837" v="2177" actId="6549"/>
        <pc:sldMkLst>
          <pc:docMk/>
          <pc:sldMk cId="3289852655" sldId="262"/>
        </pc:sldMkLst>
        <pc:spChg chg="del mod">
          <ac:chgData name="Josh Franco" userId="822d8fe80610f946" providerId="LiveId" clId="{CA8DDF6B-B303-4436-B93A-F6AABA9A4178}" dt="2020-05-07T05:48:45.007" v="2053" actId="478"/>
          <ac:spMkLst>
            <pc:docMk/>
            <pc:sldMk cId="3289852655" sldId="262"/>
            <ac:spMk id="2" creationId="{C467EF89-EB7D-4378-BD71-268DFF000C91}"/>
          </ac:spMkLst>
        </pc:spChg>
        <pc:spChg chg="mod">
          <ac:chgData name="Josh Franco" userId="822d8fe80610f946" providerId="LiveId" clId="{CA8DDF6B-B303-4436-B93A-F6AABA9A4178}" dt="2020-05-07T05:50:34.837" v="2177" actId="6549"/>
          <ac:spMkLst>
            <pc:docMk/>
            <pc:sldMk cId="3289852655" sldId="262"/>
            <ac:spMk id="3" creationId="{C8C83E28-AFA1-49D8-A7A5-6BAFC842F5EE}"/>
          </ac:spMkLst>
        </pc:spChg>
        <pc:spChg chg="del mod">
          <ac:chgData name="Josh Franco" userId="822d8fe80610f946" providerId="LiveId" clId="{CA8DDF6B-B303-4436-B93A-F6AABA9A4178}" dt="2020-05-07T05:46:56.413" v="2034" actId="478"/>
          <ac:spMkLst>
            <pc:docMk/>
            <pc:sldMk cId="3289852655" sldId="262"/>
            <ac:spMk id="4" creationId="{CD8B9F31-185F-4ED9-8B03-4E970B249A59}"/>
          </ac:spMkLst>
        </pc:spChg>
        <pc:spChg chg="add del mod">
          <ac:chgData name="Josh Franco" userId="822d8fe80610f946" providerId="LiveId" clId="{CA8DDF6B-B303-4436-B93A-F6AABA9A4178}" dt="2020-05-07T05:46:58.275" v="2036"/>
          <ac:spMkLst>
            <pc:docMk/>
            <pc:sldMk cId="3289852655" sldId="262"/>
            <ac:spMk id="8" creationId="{5DFF2321-95CB-4E9C-ADB2-EDBD4C2AB61E}"/>
          </ac:spMkLst>
        </pc:spChg>
        <pc:spChg chg="add del">
          <ac:chgData name="Josh Franco" userId="822d8fe80610f946" providerId="LiveId" clId="{CA8DDF6B-B303-4436-B93A-F6AABA9A4178}" dt="2020-05-07T04:55:45.355" v="425" actId="26606"/>
          <ac:spMkLst>
            <pc:docMk/>
            <pc:sldMk cId="3289852655" sldId="262"/>
            <ac:spMk id="9" creationId="{2A6B319F-86FE-4754-878E-06F0804D882B}"/>
          </ac:spMkLst>
        </pc:spChg>
        <pc:spChg chg="add del mod">
          <ac:chgData name="Josh Franco" userId="822d8fe80610f946" providerId="LiveId" clId="{CA8DDF6B-B303-4436-B93A-F6AABA9A4178}" dt="2020-05-07T05:47:31.760" v="2043"/>
          <ac:spMkLst>
            <pc:docMk/>
            <pc:sldMk cId="3289852655" sldId="262"/>
            <ac:spMk id="10" creationId="{9B13A964-367C-49B1-B00E-DDC1B5A16603}"/>
          </ac:spMkLst>
        </pc:spChg>
        <pc:spChg chg="add del">
          <ac:chgData name="Josh Franco" userId="822d8fe80610f946" providerId="LiveId" clId="{CA8DDF6B-B303-4436-B93A-F6AABA9A4178}" dt="2020-05-07T04:55:45.355" v="425" actId="26606"/>
          <ac:spMkLst>
            <pc:docMk/>
            <pc:sldMk cId="3289852655" sldId="262"/>
            <ac:spMk id="11" creationId="{DCF7D1B5-3477-499F-ACC5-2C8B07F4EDB3}"/>
          </ac:spMkLst>
        </pc:spChg>
        <pc:spChg chg="add del">
          <ac:chgData name="Josh Franco" userId="822d8fe80610f946" providerId="LiveId" clId="{CA8DDF6B-B303-4436-B93A-F6AABA9A4178}" dt="2020-05-07T04:55:48.796" v="427" actId="26606"/>
          <ac:spMkLst>
            <pc:docMk/>
            <pc:sldMk cId="3289852655" sldId="262"/>
            <ac:spMk id="13" creationId="{10F24D38-B79E-44B4-830E-043F45D96DC2}"/>
          </ac:spMkLst>
        </pc:spChg>
        <pc:spChg chg="add mod">
          <ac:chgData name="Josh Franco" userId="822d8fe80610f946" providerId="LiveId" clId="{CA8DDF6B-B303-4436-B93A-F6AABA9A4178}" dt="2020-05-07T05:49:30.371" v="2159"/>
          <ac:spMkLst>
            <pc:docMk/>
            <pc:sldMk cId="3289852655" sldId="262"/>
            <ac:spMk id="15" creationId="{BD87D0A3-2364-4E94-B572-D1E50A320A21}"/>
          </ac:spMkLst>
        </pc:spChg>
        <pc:spChg chg="add del">
          <ac:chgData name="Josh Franco" userId="822d8fe80610f946" providerId="LiveId" clId="{CA8DDF6B-B303-4436-B93A-F6AABA9A4178}" dt="2020-05-07T05:44:46.523" v="1981" actId="26606"/>
          <ac:spMkLst>
            <pc:docMk/>
            <pc:sldMk cId="3289852655" sldId="262"/>
            <ac:spMk id="16" creationId="{4C608BEB-860E-4094-8511-78603564A75E}"/>
          </ac:spMkLst>
        </pc:spChg>
        <pc:spChg chg="add del">
          <ac:chgData name="Josh Franco" userId="822d8fe80610f946" providerId="LiveId" clId="{CA8DDF6B-B303-4436-B93A-F6AABA9A4178}" dt="2020-05-07T05:45:32.416" v="1996" actId="26606"/>
          <ac:spMkLst>
            <pc:docMk/>
            <pc:sldMk cId="3289852655" sldId="262"/>
            <ac:spMk id="19" creationId="{428D436F-9ACD-4C92-AFC8-C934C527A6A4}"/>
          </ac:spMkLst>
        </pc:spChg>
        <pc:spChg chg="add del">
          <ac:chgData name="Josh Franco" userId="822d8fe80610f946" providerId="LiveId" clId="{CA8DDF6B-B303-4436-B93A-F6AABA9A4178}" dt="2020-05-07T04:56:38.282" v="482" actId="26606"/>
          <ac:spMkLst>
            <pc:docMk/>
            <pc:sldMk cId="3289852655" sldId="262"/>
            <ac:spMk id="22" creationId="{A5711A0E-A428-4ED1-96CB-33D69FD842E4}"/>
          </ac:spMkLst>
        </pc:spChg>
        <pc:spChg chg="add del">
          <ac:chgData name="Josh Franco" userId="822d8fe80610f946" providerId="LiveId" clId="{CA8DDF6B-B303-4436-B93A-F6AABA9A4178}" dt="2020-05-07T05:45:32.416" v="1996" actId="26606"/>
          <ac:spMkLst>
            <pc:docMk/>
            <pc:sldMk cId="3289852655" sldId="262"/>
            <ac:spMk id="24" creationId="{090538E0-A884-4E60-A6AB-77D830E2FCED}"/>
          </ac:spMkLst>
        </pc:spChg>
        <pc:spChg chg="add del">
          <ac:chgData name="Josh Franco" userId="822d8fe80610f946" providerId="LiveId" clId="{CA8DDF6B-B303-4436-B93A-F6AABA9A4178}" dt="2020-05-07T05:45:32.416" v="1996" actId="26606"/>
          <ac:spMkLst>
            <pc:docMk/>
            <pc:sldMk cId="3289852655" sldId="262"/>
            <ac:spMk id="26" creationId="{DB0D7DD0-1C67-4D4C-9E06-678233DB8468}"/>
          </ac:spMkLst>
        </pc:spChg>
        <pc:spChg chg="add del">
          <ac:chgData name="Josh Franco" userId="822d8fe80610f946" providerId="LiveId" clId="{CA8DDF6B-B303-4436-B93A-F6AABA9A4178}" dt="2020-05-07T05:45:32.401" v="1995" actId="26606"/>
          <ac:spMkLst>
            <pc:docMk/>
            <pc:sldMk cId="3289852655" sldId="262"/>
            <ac:spMk id="31" creationId="{428D436F-9ACD-4C92-AFC8-C934C527A6A4}"/>
          </ac:spMkLst>
        </pc:spChg>
        <pc:spChg chg="add del">
          <ac:chgData name="Josh Franco" userId="822d8fe80610f946" providerId="LiveId" clId="{CA8DDF6B-B303-4436-B93A-F6AABA9A4178}" dt="2020-05-07T05:45:32.401" v="1995" actId="26606"/>
          <ac:spMkLst>
            <pc:docMk/>
            <pc:sldMk cId="3289852655" sldId="262"/>
            <ac:spMk id="33" creationId="{090538E0-A884-4E60-A6AB-77D830E2FCED}"/>
          </ac:spMkLst>
        </pc:spChg>
        <pc:spChg chg="add del">
          <ac:chgData name="Josh Franco" userId="822d8fe80610f946" providerId="LiveId" clId="{CA8DDF6B-B303-4436-B93A-F6AABA9A4178}" dt="2020-05-07T05:45:32.401" v="1995" actId="26606"/>
          <ac:spMkLst>
            <pc:docMk/>
            <pc:sldMk cId="3289852655" sldId="262"/>
            <ac:spMk id="35" creationId="{DB0D7DD0-1C67-4D4C-9E06-678233DB8468}"/>
          </ac:spMkLst>
        </pc:spChg>
        <pc:spChg chg="add del">
          <ac:chgData name="Josh Franco" userId="822d8fe80610f946" providerId="LiveId" clId="{CA8DDF6B-B303-4436-B93A-F6AABA9A4178}" dt="2020-05-07T05:46:58.275" v="2036"/>
          <ac:spMkLst>
            <pc:docMk/>
            <pc:sldMk cId="3289852655" sldId="262"/>
            <ac:spMk id="37" creationId="{2A6B319F-86FE-4754-878E-06F0804D882B}"/>
          </ac:spMkLst>
        </pc:spChg>
        <pc:spChg chg="add del">
          <ac:chgData name="Josh Franco" userId="822d8fe80610f946" providerId="LiveId" clId="{CA8DDF6B-B303-4436-B93A-F6AABA9A4178}" dt="2020-05-07T05:46:58.275" v="2036"/>
          <ac:spMkLst>
            <pc:docMk/>
            <pc:sldMk cId="3289852655" sldId="262"/>
            <ac:spMk id="38" creationId="{DCF7D1B5-3477-499F-ACC5-2C8B07F4EDB3}"/>
          </ac:spMkLst>
        </pc:spChg>
        <pc:inkChg chg="add del">
          <ac:chgData name="Josh Franco" userId="822d8fe80610f946" providerId="LiveId" clId="{CA8DDF6B-B303-4436-B93A-F6AABA9A4178}" dt="2020-05-07T05:45:47.892" v="1998" actId="9405"/>
          <ac:inkMkLst>
            <pc:docMk/>
            <pc:sldMk cId="3289852655" sldId="262"/>
            <ac:inkMk id="5" creationId="{10C346A4-3BD0-41D5-A111-DF1106E48CD5}"/>
          </ac:inkMkLst>
        </pc:inkChg>
        <pc:inkChg chg="add">
          <ac:chgData name="Josh Franco" userId="822d8fe80610f946" providerId="LiveId" clId="{CA8DDF6B-B303-4436-B93A-F6AABA9A4178}" dt="2020-05-07T05:45:52.707" v="1999" actId="9405"/>
          <ac:inkMkLst>
            <pc:docMk/>
            <pc:sldMk cId="3289852655" sldId="262"/>
            <ac:inkMk id="6" creationId="{78D89E9B-73C2-42EC-B80B-A3FA58FB1F27}"/>
          </ac:inkMkLst>
        </pc:inkChg>
        <pc:cxnChg chg="add del">
          <ac:chgData name="Josh Franco" userId="822d8fe80610f946" providerId="LiveId" clId="{CA8DDF6B-B303-4436-B93A-F6AABA9A4178}" dt="2020-05-07T04:55:48.796" v="427" actId="26606"/>
          <ac:cxnSpMkLst>
            <pc:docMk/>
            <pc:sldMk cId="3289852655" sldId="262"/>
            <ac:cxnSpMk id="14" creationId="{FC469874-256B-45B3-A79C-7591B4BA1ECC}"/>
          </ac:cxnSpMkLst>
        </pc:cxnChg>
        <pc:cxnChg chg="add del">
          <ac:chgData name="Josh Franco" userId="822d8fe80610f946" providerId="LiveId" clId="{CA8DDF6B-B303-4436-B93A-F6AABA9A4178}" dt="2020-05-07T05:44:46.523" v="1981" actId="26606"/>
          <ac:cxnSpMkLst>
            <pc:docMk/>
            <pc:sldMk cId="3289852655" sldId="262"/>
            <ac:cxnSpMk id="17" creationId="{1F16A8D4-FE87-4604-88B2-394B5D1EB437}"/>
          </ac:cxnSpMkLst>
        </pc:cxnChg>
      </pc:sldChg>
      <pc:sldChg chg="addSp delSp modSp new mod setBg setClrOvrMap delDesignElem">
        <pc:chgData name="Josh Franco" userId="822d8fe80610f946" providerId="LiveId" clId="{CA8DDF6B-B303-4436-B93A-F6AABA9A4178}" dt="2020-05-08T05:14:01.641" v="2593" actId="20577"/>
        <pc:sldMkLst>
          <pc:docMk/>
          <pc:sldMk cId="1870942897" sldId="263"/>
        </pc:sldMkLst>
        <pc:spChg chg="del">
          <ac:chgData name="Josh Franco" userId="822d8fe80610f946" providerId="LiveId" clId="{CA8DDF6B-B303-4436-B93A-F6AABA9A4178}" dt="2020-05-07T04:57:19.397" v="486"/>
          <ac:spMkLst>
            <pc:docMk/>
            <pc:sldMk cId="1870942897" sldId="263"/>
            <ac:spMk id="2" creationId="{DF1FB57D-8D1F-40F0-A329-8A9BDA4CC375}"/>
          </ac:spMkLst>
        </pc:spChg>
        <pc:spChg chg="del">
          <ac:chgData name="Josh Franco" userId="822d8fe80610f946" providerId="LiveId" clId="{CA8DDF6B-B303-4436-B93A-F6AABA9A4178}" dt="2020-05-07T04:57:19.397" v="486"/>
          <ac:spMkLst>
            <pc:docMk/>
            <pc:sldMk cId="1870942897" sldId="263"/>
            <ac:spMk id="3" creationId="{4DA1415B-9574-41E8-8759-6025FF87DA2B}"/>
          </ac:spMkLst>
        </pc:spChg>
        <pc:spChg chg="del">
          <ac:chgData name="Josh Franco" userId="822d8fe80610f946" providerId="LiveId" clId="{CA8DDF6B-B303-4436-B93A-F6AABA9A4178}" dt="2020-05-07T04:57:19.397" v="486"/>
          <ac:spMkLst>
            <pc:docMk/>
            <pc:sldMk cId="1870942897" sldId="263"/>
            <ac:spMk id="4" creationId="{67F84066-B065-41FF-B58E-97519053B2D8}"/>
          </ac:spMkLst>
        </pc:spChg>
        <pc:spChg chg="add mod">
          <ac:chgData name="Josh Franco" userId="822d8fe80610f946" providerId="LiveId" clId="{CA8DDF6B-B303-4436-B93A-F6AABA9A4178}" dt="2020-05-07T05:22:38.900" v="598" actId="26606"/>
          <ac:spMkLst>
            <pc:docMk/>
            <pc:sldMk cId="1870942897" sldId="263"/>
            <ac:spMk id="5" creationId="{69A44280-5C3C-403A-B060-B44D1072BEB5}"/>
          </ac:spMkLst>
        </pc:spChg>
        <pc:spChg chg="add mod">
          <ac:chgData name="Josh Franco" userId="822d8fe80610f946" providerId="LiveId" clId="{CA8DDF6B-B303-4436-B93A-F6AABA9A4178}" dt="2020-05-08T05:14:01.641" v="2593" actId="20577"/>
          <ac:spMkLst>
            <pc:docMk/>
            <pc:sldMk cId="1870942897" sldId="263"/>
            <ac:spMk id="6" creationId="{EAC25B16-5D30-4951-9680-0ED48339BFCC}"/>
          </ac:spMkLst>
        </pc:spChg>
        <pc:spChg chg="add del">
          <ac:chgData name="Josh Franco" userId="822d8fe80610f946" providerId="LiveId" clId="{CA8DDF6B-B303-4436-B93A-F6AABA9A4178}" dt="2020-05-07T05:22:38.900" v="598" actId="26606"/>
          <ac:spMkLst>
            <pc:docMk/>
            <pc:sldMk cId="1870942897" sldId="263"/>
            <ac:spMk id="11" creationId="{907EF6B7-1338-4443-8C46-6A318D952DFD}"/>
          </ac:spMkLst>
        </pc:spChg>
        <pc:spChg chg="add del">
          <ac:chgData name="Josh Franco" userId="822d8fe80610f946" providerId="LiveId" clId="{CA8DDF6B-B303-4436-B93A-F6AABA9A4178}" dt="2020-05-07T05:21:20.443" v="557" actId="26606"/>
          <ac:spMkLst>
            <pc:docMk/>
            <pc:sldMk cId="1870942897" sldId="263"/>
            <ac:spMk id="12" creationId="{9B76D444-2756-434F-AE61-96D69830C13E}"/>
          </ac:spMkLst>
        </pc:spChg>
        <pc:spChg chg="add del">
          <ac:chgData name="Josh Franco" userId="822d8fe80610f946" providerId="LiveId" clId="{CA8DDF6B-B303-4436-B93A-F6AABA9A4178}" dt="2020-05-07T05:22:38.900" v="598" actId="26606"/>
          <ac:spMkLst>
            <pc:docMk/>
            <pc:sldMk cId="1870942897" sldId="263"/>
            <ac:spMk id="13" creationId="{DAAE4CDD-124C-4DCF-9584-B6033B545DD5}"/>
          </ac:spMkLst>
        </pc:spChg>
        <pc:spChg chg="add del">
          <ac:chgData name="Josh Franco" userId="822d8fe80610f946" providerId="LiveId" clId="{CA8DDF6B-B303-4436-B93A-F6AABA9A4178}" dt="2020-05-07T05:21:20.443" v="557" actId="26606"/>
          <ac:spMkLst>
            <pc:docMk/>
            <pc:sldMk cId="1870942897" sldId="263"/>
            <ac:spMk id="14" creationId="{A27B6159-7734-4564-9E0F-C4BC43C36E52}"/>
          </ac:spMkLst>
        </pc:spChg>
        <pc:spChg chg="add del">
          <ac:chgData name="Josh Franco" userId="822d8fe80610f946" providerId="LiveId" clId="{CA8DDF6B-B303-4436-B93A-F6AABA9A4178}" dt="2020-05-07T05:22:38.900" v="598" actId="26606"/>
          <ac:spMkLst>
            <pc:docMk/>
            <pc:sldMk cId="1870942897" sldId="263"/>
            <ac:spMk id="15" creationId="{081E4A58-353D-44AE-B2FC-2A74E2E400F7}"/>
          </ac:spMkLst>
        </pc:spChg>
        <pc:spChg chg="add del">
          <ac:chgData name="Josh Franco" userId="822d8fe80610f946" providerId="LiveId" clId="{CA8DDF6B-B303-4436-B93A-F6AABA9A4178}" dt="2020-05-07T05:49:30.371" v="2159"/>
          <ac:spMkLst>
            <pc:docMk/>
            <pc:sldMk cId="1870942897" sldId="263"/>
            <ac:spMk id="20" creationId="{15911E3A-C35B-4EF7-A355-B84E9A14AF4D}"/>
          </ac:spMkLst>
        </pc:spChg>
        <pc:spChg chg="add del">
          <ac:chgData name="Josh Franco" userId="822d8fe80610f946" providerId="LiveId" clId="{CA8DDF6B-B303-4436-B93A-F6AABA9A4178}" dt="2020-05-07T05:20:36.387" v="551" actId="26606"/>
          <ac:spMkLst>
            <pc:docMk/>
            <pc:sldMk cId="1870942897" sldId="263"/>
            <ac:spMk id="21" creationId="{9B76D444-2756-434F-AE61-96D69830C13E}"/>
          </ac:spMkLst>
        </pc:spChg>
        <pc:spChg chg="add del">
          <ac:chgData name="Josh Franco" userId="822d8fe80610f946" providerId="LiveId" clId="{CA8DDF6B-B303-4436-B93A-F6AABA9A4178}" dt="2020-05-07T05:20:36.387" v="551" actId="26606"/>
          <ac:spMkLst>
            <pc:docMk/>
            <pc:sldMk cId="1870942897" sldId="263"/>
            <ac:spMk id="23" creationId="{A27B6159-7734-4564-9E0F-C4BC43C36E52}"/>
          </ac:spMkLst>
        </pc:spChg>
        <pc:grpChg chg="add del">
          <ac:chgData name="Josh Franco" userId="822d8fe80610f946" providerId="LiveId" clId="{CA8DDF6B-B303-4436-B93A-F6AABA9A4178}" dt="2020-05-07T05:49:30.371" v="2159"/>
          <ac:grpSpMkLst>
            <pc:docMk/>
            <pc:sldMk cId="1870942897" sldId="263"/>
            <ac:grpSpMk id="22" creationId="{E21ADB3D-AD65-44B4-847D-5E90E90A5D16}"/>
          </ac:grpSpMkLst>
        </pc:grpChg>
        <pc:grpChg chg="add del">
          <ac:chgData name="Josh Franco" userId="822d8fe80610f946" providerId="LiveId" clId="{CA8DDF6B-B303-4436-B93A-F6AABA9A4178}" dt="2020-05-07T05:49:30.371" v="2159"/>
          <ac:grpSpMkLst>
            <pc:docMk/>
            <pc:sldMk cId="1870942897" sldId="263"/>
            <ac:grpSpMk id="45" creationId="{5F8A7F7F-DD1A-4F41-98AC-B9CE2A620CDC}"/>
          </ac:grpSpMkLst>
        </pc:grpChg>
        <pc:picChg chg="add del mod modCrop">
          <ac:chgData name="Josh Franco" userId="822d8fe80610f946" providerId="LiveId" clId="{CA8DDF6B-B303-4436-B93A-F6AABA9A4178}" dt="2020-05-07T05:21:28.499" v="562" actId="478"/>
          <ac:picMkLst>
            <pc:docMk/>
            <pc:sldMk cId="1870942897" sldId="263"/>
            <ac:picMk id="7" creationId="{A5A90E2B-010F-4C20-802B-EFFB012B6EA4}"/>
          </ac:picMkLst>
        </pc:picChg>
        <pc:cxnChg chg="add del">
          <ac:chgData name="Josh Franco" userId="822d8fe80610f946" providerId="LiveId" clId="{CA8DDF6B-B303-4436-B93A-F6AABA9A4178}" dt="2020-05-07T05:21:20.443" v="557" actId="26606"/>
          <ac:cxnSpMkLst>
            <pc:docMk/>
            <pc:sldMk cId="1870942897" sldId="263"/>
            <ac:cxnSpMk id="16" creationId="{E2FFB46B-05BC-4950-B18A-9593FDAE6ED7}"/>
          </ac:cxnSpMkLst>
        </pc:cxnChg>
        <pc:cxnChg chg="add del">
          <ac:chgData name="Josh Franco" userId="822d8fe80610f946" providerId="LiveId" clId="{CA8DDF6B-B303-4436-B93A-F6AABA9A4178}" dt="2020-05-07T05:20:36.387" v="551" actId="26606"/>
          <ac:cxnSpMkLst>
            <pc:docMk/>
            <pc:sldMk cId="1870942897" sldId="263"/>
            <ac:cxnSpMk id="25" creationId="{E2FFB46B-05BC-4950-B18A-9593FDAE6ED7}"/>
          </ac:cxnSpMkLst>
        </pc:cxnChg>
      </pc:sldChg>
      <pc:sldChg chg="addSp delSp modSp new mod setBg delDesignElem">
        <pc:chgData name="Josh Franco" userId="822d8fe80610f946" providerId="LiveId" clId="{CA8DDF6B-B303-4436-B93A-F6AABA9A4178}" dt="2020-05-08T05:14:13.988" v="2599" actId="20577"/>
        <pc:sldMkLst>
          <pc:docMk/>
          <pc:sldMk cId="110288257" sldId="264"/>
        </pc:sldMkLst>
        <pc:spChg chg="mod">
          <ac:chgData name="Josh Franco" userId="822d8fe80610f946" providerId="LiveId" clId="{CA8DDF6B-B303-4436-B93A-F6AABA9A4178}" dt="2020-05-07T05:22:35.648" v="597" actId="26606"/>
          <ac:spMkLst>
            <pc:docMk/>
            <pc:sldMk cId="110288257" sldId="264"/>
            <ac:spMk id="2" creationId="{26375D06-C006-4C9C-A9C8-BE328584D3B1}"/>
          </ac:spMkLst>
        </pc:spChg>
        <pc:spChg chg="mod">
          <ac:chgData name="Josh Franco" userId="822d8fe80610f946" providerId="LiveId" clId="{CA8DDF6B-B303-4436-B93A-F6AABA9A4178}" dt="2020-05-08T05:14:13.988" v="2599" actId="20577"/>
          <ac:spMkLst>
            <pc:docMk/>
            <pc:sldMk cId="110288257" sldId="264"/>
            <ac:spMk id="3" creationId="{4A041F4B-FBB3-416B-B563-9407C68DD379}"/>
          </ac:spMkLst>
        </pc:spChg>
        <pc:spChg chg="add del">
          <ac:chgData name="Josh Franco" userId="822d8fe80610f946" providerId="LiveId" clId="{CA8DDF6B-B303-4436-B93A-F6AABA9A4178}" dt="2020-05-07T05:22:35.648" v="597" actId="26606"/>
          <ac:spMkLst>
            <pc:docMk/>
            <pc:sldMk cId="110288257" sldId="264"/>
            <ac:spMk id="6" creationId="{8EFFF109-FC58-4FD3-BE05-9775A1310F55}"/>
          </ac:spMkLst>
        </pc:spChg>
        <pc:spChg chg="add del">
          <ac:chgData name="Josh Franco" userId="822d8fe80610f946" providerId="LiveId" clId="{CA8DDF6B-B303-4436-B93A-F6AABA9A4178}" dt="2020-05-07T05:22:35.648" v="597" actId="26606"/>
          <ac:spMkLst>
            <pc:docMk/>
            <pc:sldMk cId="110288257" sldId="264"/>
            <ac:spMk id="7" creationId="{E1B96AD6-92A9-4273-A62B-96A1C3E0BA95}"/>
          </ac:spMkLst>
        </pc:spChg>
        <pc:spChg chg="add del">
          <ac:chgData name="Josh Franco" userId="822d8fe80610f946" providerId="LiveId" clId="{CA8DDF6B-B303-4436-B93A-F6AABA9A4178}" dt="2020-05-07T05:22:35.648" v="597" actId="26606"/>
          <ac:spMkLst>
            <pc:docMk/>
            <pc:sldMk cId="110288257" sldId="264"/>
            <ac:spMk id="8" creationId="{1C799903-48D5-4A31-A1A2-541072D9771E}"/>
          </ac:spMkLst>
        </pc:spChg>
        <pc:spChg chg="add del">
          <ac:chgData name="Josh Franco" userId="822d8fe80610f946" providerId="LiveId" clId="{CA8DDF6B-B303-4436-B93A-F6AABA9A4178}" dt="2020-05-07T05:21:21.120" v="558" actId="26606"/>
          <ac:spMkLst>
            <pc:docMk/>
            <pc:sldMk cId="110288257" sldId="264"/>
            <ac:spMk id="10" creationId="{2B566528-1B12-4246-9431-5C2D7D081168}"/>
          </ac:spMkLst>
        </pc:spChg>
        <pc:spChg chg="add del">
          <ac:chgData name="Josh Franco" userId="822d8fe80610f946" providerId="LiveId" clId="{CA8DDF6B-B303-4436-B93A-F6AABA9A4178}" dt="2020-05-07T05:22:35.648" v="597" actId="26606"/>
          <ac:spMkLst>
            <pc:docMk/>
            <pc:sldMk cId="110288257" sldId="264"/>
            <ac:spMk id="14" creationId="{463EEC44-1BA3-44ED-81FC-A644B04B2A44}"/>
          </ac:spMkLst>
        </pc:spChg>
        <pc:spChg chg="add del">
          <ac:chgData name="Josh Franco" userId="822d8fe80610f946" providerId="LiveId" clId="{CA8DDF6B-B303-4436-B93A-F6AABA9A4178}" dt="2020-05-07T05:49:30.371" v="2159"/>
          <ac:spMkLst>
            <pc:docMk/>
            <pc:sldMk cId="110288257" sldId="264"/>
            <ac:spMk id="19" creationId="{15911E3A-C35B-4EF7-A355-B84E9A14AF4D}"/>
          </ac:spMkLst>
        </pc:spChg>
        <pc:grpChg chg="add del">
          <ac:chgData name="Josh Franco" userId="822d8fe80610f946" providerId="LiveId" clId="{CA8DDF6B-B303-4436-B93A-F6AABA9A4178}" dt="2020-05-07T05:21:21.120" v="558" actId="26606"/>
          <ac:grpSpMkLst>
            <pc:docMk/>
            <pc:sldMk cId="110288257" sldId="264"/>
            <ac:grpSpMk id="12" creationId="{5995D10D-E9C9-47DB-AE7E-801FEF38F5C9}"/>
          </ac:grpSpMkLst>
        </pc:grpChg>
        <pc:grpChg chg="add del">
          <ac:chgData name="Josh Franco" userId="822d8fe80610f946" providerId="LiveId" clId="{CA8DDF6B-B303-4436-B93A-F6AABA9A4178}" dt="2020-05-07T05:21:21.120" v="558" actId="26606"/>
          <ac:grpSpMkLst>
            <pc:docMk/>
            <pc:sldMk cId="110288257" sldId="264"/>
            <ac:grpSpMk id="16" creationId="{828A5161-06F1-46CF-8AD7-844680A59E13}"/>
          </ac:grpSpMkLst>
        </pc:grpChg>
        <pc:grpChg chg="add del">
          <ac:chgData name="Josh Franco" userId="822d8fe80610f946" providerId="LiveId" clId="{CA8DDF6B-B303-4436-B93A-F6AABA9A4178}" dt="2020-05-07T05:49:30.371" v="2159"/>
          <ac:grpSpMkLst>
            <pc:docMk/>
            <pc:sldMk cId="110288257" sldId="264"/>
            <ac:grpSpMk id="21" creationId="{E21ADB3D-AD65-44B4-847D-5E90E90A5D16}"/>
          </ac:grpSpMkLst>
        </pc:grpChg>
        <pc:grpChg chg="add del">
          <ac:chgData name="Josh Franco" userId="822d8fe80610f946" providerId="LiveId" clId="{CA8DDF6B-B303-4436-B93A-F6AABA9A4178}" dt="2020-05-07T05:49:30.371" v="2159"/>
          <ac:grpSpMkLst>
            <pc:docMk/>
            <pc:sldMk cId="110288257" sldId="264"/>
            <ac:grpSpMk id="44" creationId="{5F8A7F7F-DD1A-4F41-98AC-B9CE2A620CDC}"/>
          </ac:grpSpMkLst>
        </pc:grpChg>
        <pc:picChg chg="add del mod modCrop">
          <ac:chgData name="Josh Franco" userId="822d8fe80610f946" providerId="LiveId" clId="{CA8DDF6B-B303-4436-B93A-F6AABA9A4178}" dt="2020-05-07T05:21:25.412" v="560" actId="478"/>
          <ac:picMkLst>
            <pc:docMk/>
            <pc:sldMk cId="110288257" sldId="264"/>
            <ac:picMk id="4" creationId="{8D934423-D8DB-40FC-9209-B90A17432B11}"/>
          </ac:picMkLst>
        </pc:picChg>
        <pc:picChg chg="add del mod modCrop">
          <ac:chgData name="Josh Franco" userId="822d8fe80610f946" providerId="LiveId" clId="{CA8DDF6B-B303-4436-B93A-F6AABA9A4178}" dt="2020-05-07T05:21:26.262" v="561" actId="478"/>
          <ac:picMkLst>
            <pc:docMk/>
            <pc:sldMk cId="110288257" sldId="264"/>
            <ac:picMk id="5" creationId="{3E8C5C0B-21DA-437D-9586-A0837AFE1E47}"/>
          </ac:picMkLst>
        </pc:picChg>
      </pc:sldChg>
      <pc:sldChg chg="modSp new mod ord">
        <pc:chgData name="Josh Franco" userId="822d8fe80610f946" providerId="LiveId" clId="{CA8DDF6B-B303-4436-B93A-F6AABA9A4178}" dt="2020-05-07T05:49:30.371" v="2159"/>
        <pc:sldMkLst>
          <pc:docMk/>
          <pc:sldMk cId="4126033186" sldId="265"/>
        </pc:sldMkLst>
        <pc:spChg chg="mod">
          <ac:chgData name="Josh Franco" userId="822d8fe80610f946" providerId="LiveId" clId="{CA8DDF6B-B303-4436-B93A-F6AABA9A4178}" dt="2020-05-07T05:49:30.371" v="2159"/>
          <ac:spMkLst>
            <pc:docMk/>
            <pc:sldMk cId="4126033186" sldId="265"/>
            <ac:spMk id="2" creationId="{BFD44AAE-AD72-4F09-A87B-E60E0AF46060}"/>
          </ac:spMkLst>
        </pc:spChg>
        <pc:spChg chg="mod">
          <ac:chgData name="Josh Franco" userId="822d8fe80610f946" providerId="LiveId" clId="{CA8DDF6B-B303-4436-B93A-F6AABA9A4178}" dt="2020-05-07T05:49:30.371" v="2159"/>
          <ac:spMkLst>
            <pc:docMk/>
            <pc:sldMk cId="4126033186" sldId="265"/>
            <ac:spMk id="3" creationId="{1E7CC043-F896-43C8-BDD8-3C034F9BC3D9}"/>
          </ac:spMkLst>
        </pc:spChg>
      </pc:sldChg>
      <pc:sldChg chg="addSp delSp modSp new mod setBg delDesignElem">
        <pc:chgData name="Josh Franco" userId="822d8fe80610f946" providerId="LiveId" clId="{CA8DDF6B-B303-4436-B93A-F6AABA9A4178}" dt="2020-05-08T05:14:39.561" v="2608" actId="20577"/>
        <pc:sldMkLst>
          <pc:docMk/>
          <pc:sldMk cId="198844840" sldId="266"/>
        </pc:sldMkLst>
        <pc:spChg chg="mod">
          <ac:chgData name="Josh Franco" userId="822d8fe80610f946" providerId="LiveId" clId="{CA8DDF6B-B303-4436-B93A-F6AABA9A4178}" dt="2020-05-07T05:27:26.748" v="691" actId="26606"/>
          <ac:spMkLst>
            <pc:docMk/>
            <pc:sldMk cId="198844840" sldId="266"/>
            <ac:spMk id="2" creationId="{604A8123-CF42-498F-A13E-7A4A7AE2D8CE}"/>
          </ac:spMkLst>
        </pc:spChg>
        <pc:spChg chg="mod">
          <ac:chgData name="Josh Franco" userId="822d8fe80610f946" providerId="LiveId" clId="{CA8DDF6B-B303-4436-B93A-F6AABA9A4178}" dt="2020-05-08T05:14:39.561" v="2608" actId="20577"/>
          <ac:spMkLst>
            <pc:docMk/>
            <pc:sldMk cId="198844840" sldId="266"/>
            <ac:spMk id="3" creationId="{78C7B363-47FA-44A0-9E12-B6F616A1153F}"/>
          </ac:spMkLst>
        </pc:spChg>
        <pc:spChg chg="add del">
          <ac:chgData name="Josh Franco" userId="822d8fe80610f946" providerId="LiveId" clId="{CA8DDF6B-B303-4436-B93A-F6AABA9A4178}" dt="2020-05-07T05:49:30.371" v="2159"/>
          <ac:spMkLst>
            <pc:docMk/>
            <pc:sldMk cId="198844840" sldId="266"/>
            <ac:spMk id="8" creationId="{907EF6B7-1338-4443-8C46-6A318D952DFD}"/>
          </ac:spMkLst>
        </pc:spChg>
        <pc:spChg chg="add del">
          <ac:chgData name="Josh Franco" userId="822d8fe80610f946" providerId="LiveId" clId="{CA8DDF6B-B303-4436-B93A-F6AABA9A4178}" dt="2020-05-07T05:49:30.371" v="2159"/>
          <ac:spMkLst>
            <pc:docMk/>
            <pc:sldMk cId="198844840" sldId="266"/>
            <ac:spMk id="10" creationId="{DAAE4CDD-124C-4DCF-9584-B6033B545DD5}"/>
          </ac:spMkLst>
        </pc:spChg>
        <pc:spChg chg="add del">
          <ac:chgData name="Josh Franco" userId="822d8fe80610f946" providerId="LiveId" clId="{CA8DDF6B-B303-4436-B93A-F6AABA9A4178}" dt="2020-05-07T05:49:30.371" v="2159"/>
          <ac:spMkLst>
            <pc:docMk/>
            <pc:sldMk cId="198844840" sldId="266"/>
            <ac:spMk id="12" creationId="{081E4A58-353D-44AE-B2FC-2A74E2E400F7}"/>
          </ac:spMkLst>
        </pc:spChg>
      </pc:sldChg>
      <pc:sldChg chg="addSp delSp modSp new mod setBg delDesignElem">
        <pc:chgData name="Josh Franco" userId="822d8fe80610f946" providerId="LiveId" clId="{CA8DDF6B-B303-4436-B93A-F6AABA9A4178}" dt="2020-05-08T05:14:53.635" v="2618" actId="20577"/>
        <pc:sldMkLst>
          <pc:docMk/>
          <pc:sldMk cId="3884746152" sldId="267"/>
        </pc:sldMkLst>
        <pc:spChg chg="mod">
          <ac:chgData name="Josh Franco" userId="822d8fe80610f946" providerId="LiveId" clId="{CA8DDF6B-B303-4436-B93A-F6AABA9A4178}" dt="2020-05-07T05:32:56.662" v="981" actId="113"/>
          <ac:spMkLst>
            <pc:docMk/>
            <pc:sldMk cId="3884746152" sldId="267"/>
            <ac:spMk id="2" creationId="{FE175ED1-6DD0-4870-BF63-ED6F1DDEE01B}"/>
          </ac:spMkLst>
        </pc:spChg>
        <pc:spChg chg="mod">
          <ac:chgData name="Josh Franco" userId="822d8fe80610f946" providerId="LiveId" clId="{CA8DDF6B-B303-4436-B93A-F6AABA9A4178}" dt="2020-05-08T05:14:53.635" v="2618" actId="20577"/>
          <ac:spMkLst>
            <pc:docMk/>
            <pc:sldMk cId="3884746152" sldId="267"/>
            <ac:spMk id="3" creationId="{97041C4C-BF84-40F6-862E-BD7D83DAE650}"/>
          </ac:spMkLst>
        </pc:spChg>
        <pc:spChg chg="add del">
          <ac:chgData name="Josh Franco" userId="822d8fe80610f946" providerId="LiveId" clId="{CA8DDF6B-B303-4436-B93A-F6AABA9A4178}" dt="2020-05-07T05:49:30.371" v="2159"/>
          <ac:spMkLst>
            <pc:docMk/>
            <pc:sldMk cId="3884746152" sldId="267"/>
            <ac:spMk id="8" creationId="{389575E1-3389-451A-A5F7-27854C25C599}"/>
          </ac:spMkLst>
        </pc:spChg>
        <pc:spChg chg="add del">
          <ac:chgData name="Josh Franco" userId="822d8fe80610f946" providerId="LiveId" clId="{CA8DDF6B-B303-4436-B93A-F6AABA9A4178}" dt="2020-05-07T05:49:30.371" v="2159"/>
          <ac:spMkLst>
            <pc:docMk/>
            <pc:sldMk cId="3884746152" sldId="267"/>
            <ac:spMk id="10" creationId="{A53CCC5C-D88E-40FB-B30B-23DCDBD01D37}"/>
          </ac:spMkLst>
        </pc:spChg>
        <pc:spChg chg="add del">
          <ac:chgData name="Josh Franco" userId="822d8fe80610f946" providerId="LiveId" clId="{CA8DDF6B-B303-4436-B93A-F6AABA9A4178}" dt="2020-05-07T05:49:30.371" v="2159"/>
          <ac:spMkLst>
            <pc:docMk/>
            <pc:sldMk cId="3884746152" sldId="267"/>
            <ac:spMk id="12" creationId="{081E4A58-353D-44AE-B2FC-2A74E2E400F7}"/>
          </ac:spMkLst>
        </pc:spChg>
      </pc:sldChg>
      <pc:sldChg chg="modSp new del mod">
        <pc:chgData name="Josh Franco" userId="822d8fe80610f946" providerId="LiveId" clId="{CA8DDF6B-B303-4436-B93A-F6AABA9A4178}" dt="2020-05-07T05:36:43.697" v="1062" actId="47"/>
        <pc:sldMkLst>
          <pc:docMk/>
          <pc:sldMk cId="3984235541" sldId="268"/>
        </pc:sldMkLst>
        <pc:spChg chg="mod">
          <ac:chgData name="Josh Franco" userId="822d8fe80610f946" providerId="LiveId" clId="{CA8DDF6B-B303-4436-B93A-F6AABA9A4178}" dt="2020-05-07T05:35:57.550" v="1050" actId="113"/>
          <ac:spMkLst>
            <pc:docMk/>
            <pc:sldMk cId="3984235541" sldId="268"/>
            <ac:spMk id="2" creationId="{7136031F-DF86-45C2-9A8A-E9B07B8C1721}"/>
          </ac:spMkLst>
        </pc:spChg>
      </pc:sldChg>
      <pc:sldChg chg="addSp delSp modSp add mod ord setBg delDesignElem">
        <pc:chgData name="Josh Franco" userId="822d8fe80610f946" providerId="LiveId" clId="{CA8DDF6B-B303-4436-B93A-F6AABA9A4178}" dt="2020-05-07T05:49:30.371" v="2159"/>
        <pc:sldMkLst>
          <pc:docMk/>
          <pc:sldMk cId="971926958" sldId="269"/>
        </pc:sldMkLst>
        <pc:spChg chg="mod">
          <ac:chgData name="Josh Franco" userId="822d8fe80610f946" providerId="LiveId" clId="{CA8DDF6B-B303-4436-B93A-F6AABA9A4178}" dt="2020-05-07T05:36:51.594" v="1063" actId="113"/>
          <ac:spMkLst>
            <pc:docMk/>
            <pc:sldMk cId="971926958" sldId="269"/>
            <ac:spMk id="2" creationId="{CB8A7A5C-330C-4823-ABDE-30DB9E63ECF4}"/>
          </ac:spMkLst>
        </pc:spChg>
        <pc:spChg chg="mod">
          <ac:chgData name="Josh Franco" userId="822d8fe80610f946" providerId="LiveId" clId="{CA8DDF6B-B303-4436-B93A-F6AABA9A4178}" dt="2020-05-07T05:36:25.847" v="1054" actId="26606"/>
          <ac:spMkLst>
            <pc:docMk/>
            <pc:sldMk cId="971926958" sldId="269"/>
            <ac:spMk id="5" creationId="{01372743-EA3F-4F06-9B3C-CDAAD81B8083}"/>
          </ac:spMkLst>
        </pc:spChg>
        <pc:spChg chg="del">
          <ac:chgData name="Josh Franco" userId="822d8fe80610f946" providerId="LiveId" clId="{CA8DDF6B-B303-4436-B93A-F6AABA9A4178}" dt="2020-05-07T05:36:14.835" v="1053"/>
          <ac:spMkLst>
            <pc:docMk/>
            <pc:sldMk cId="971926958" sldId="269"/>
            <ac:spMk id="10" creationId="{793EF0C2-EE57-40DD-B754-BF1477FABABB}"/>
          </ac:spMkLst>
        </pc:spChg>
        <pc:spChg chg="add del">
          <ac:chgData name="Josh Franco" userId="822d8fe80610f946" providerId="LiveId" clId="{CA8DDF6B-B303-4436-B93A-F6AABA9A4178}" dt="2020-05-07T05:49:30.371" v="2159"/>
          <ac:spMkLst>
            <pc:docMk/>
            <pc:sldMk cId="971926958" sldId="269"/>
            <ac:spMk id="11" creationId="{559AE206-7EBA-4D33-8BC9-9D8158553F0E}"/>
          </ac:spMkLst>
        </pc:spChg>
        <pc:spChg chg="add del">
          <ac:chgData name="Josh Franco" userId="822d8fe80610f946" providerId="LiveId" clId="{CA8DDF6B-B303-4436-B93A-F6AABA9A4178}" dt="2020-05-07T05:49:30.371" v="2159"/>
          <ac:spMkLst>
            <pc:docMk/>
            <pc:sldMk cId="971926958" sldId="269"/>
            <ac:spMk id="13" creationId="{6437D937-A7F1-4011-92B4-328E5BE1B166}"/>
          </ac:spMkLst>
        </pc:spChg>
        <pc:spChg chg="add del">
          <ac:chgData name="Josh Franco" userId="822d8fe80610f946" providerId="LiveId" clId="{CA8DDF6B-B303-4436-B93A-F6AABA9A4178}" dt="2020-05-07T05:49:30.371" v="2159"/>
          <ac:spMkLst>
            <pc:docMk/>
            <pc:sldMk cId="971926958" sldId="269"/>
            <ac:spMk id="15" creationId="{B672F332-AF08-46C6-94F0-77684310D7B7}"/>
          </ac:spMkLst>
        </pc:spChg>
        <pc:spChg chg="add del">
          <ac:chgData name="Josh Franco" userId="822d8fe80610f946" providerId="LiveId" clId="{CA8DDF6B-B303-4436-B93A-F6AABA9A4178}" dt="2020-05-07T05:49:30.371" v="2159"/>
          <ac:spMkLst>
            <pc:docMk/>
            <pc:sldMk cId="971926958" sldId="269"/>
            <ac:spMk id="17" creationId="{34244EF8-D73A-40E1-BE73-D46E6B4B04ED}"/>
          </ac:spMkLst>
        </pc:spChg>
        <pc:picChg chg="add">
          <ac:chgData name="Josh Franco" userId="822d8fe80610f946" providerId="LiveId" clId="{CA8DDF6B-B303-4436-B93A-F6AABA9A4178}" dt="2020-05-07T05:36:25.847" v="1054" actId="26606"/>
          <ac:picMkLst>
            <pc:docMk/>
            <pc:sldMk cId="971926958" sldId="269"/>
            <ac:picMk id="7" creationId="{A09C50D4-8CB2-4A31-9F1B-01009658D8BB}"/>
          </ac:picMkLst>
        </pc:picChg>
        <pc:cxnChg chg="add del">
          <ac:chgData name="Josh Franco" userId="822d8fe80610f946" providerId="LiveId" clId="{CA8DDF6B-B303-4436-B93A-F6AABA9A4178}" dt="2020-05-07T05:49:30.371" v="2159"/>
          <ac:cxnSpMkLst>
            <pc:docMk/>
            <pc:sldMk cId="971926958" sldId="269"/>
            <ac:cxnSpMk id="19" creationId="{9E8E38ED-369A-44C2-B635-0BED0E48A6E8}"/>
          </ac:cxnSpMkLst>
        </pc:cxnChg>
      </pc:sldChg>
      <pc:sldChg chg="delSp modSp add mod setBg delDesignElem">
        <pc:chgData name="Josh Franco" userId="822d8fe80610f946" providerId="LiveId" clId="{CA8DDF6B-B303-4436-B93A-F6AABA9A4178}" dt="2020-05-07T05:36:37.078" v="1059" actId="113"/>
        <pc:sldMkLst>
          <pc:docMk/>
          <pc:sldMk cId="3890950094" sldId="270"/>
        </pc:sldMkLst>
        <pc:spChg chg="mod">
          <ac:chgData name="Josh Franco" userId="822d8fe80610f946" providerId="LiveId" clId="{CA8DDF6B-B303-4436-B93A-F6AABA9A4178}" dt="2020-05-07T05:36:37.078" v="1059" actId="113"/>
          <ac:spMkLst>
            <pc:docMk/>
            <pc:sldMk cId="3890950094" sldId="270"/>
            <ac:spMk id="2" creationId="{A47FEBDA-63BE-4109-97DC-26B20BC1BDDE}"/>
          </ac:spMkLst>
        </pc:spChg>
        <pc:spChg chg="del">
          <ac:chgData name="Josh Franco" userId="822d8fe80610f946" providerId="LiveId" clId="{CA8DDF6B-B303-4436-B93A-F6AABA9A4178}" dt="2020-05-07T05:36:14.835" v="1053"/>
          <ac:spMkLst>
            <pc:docMk/>
            <pc:sldMk cId="3890950094" sldId="270"/>
            <ac:spMk id="10" creationId="{46C2E80F-49A6-4372-B103-219D417A55ED}"/>
          </ac:spMkLst>
        </pc:spChg>
        <pc:graphicFrameChg chg="mod modGraphic">
          <ac:chgData name="Josh Franco" userId="822d8fe80610f946" providerId="LiveId" clId="{CA8DDF6B-B303-4436-B93A-F6AABA9A4178}" dt="2020-05-07T05:36:31.629" v="1055" actId="26606"/>
          <ac:graphicFrameMkLst>
            <pc:docMk/>
            <pc:sldMk cId="3890950094" sldId="270"/>
            <ac:graphicFrameMk id="7" creationId="{CD7D404D-5C93-4DE5-9812-9FBE2FE8D059}"/>
          </ac:graphicFrameMkLst>
        </pc:graphicFrameChg>
      </pc:sldChg>
      <pc:sldChg chg="addSp delSp modSp new mod setBg">
        <pc:chgData name="Josh Franco" userId="822d8fe80610f946" providerId="LiveId" clId="{CA8DDF6B-B303-4436-B93A-F6AABA9A4178}" dt="2020-05-08T04:58:20.072" v="2452" actId="20577"/>
        <pc:sldMkLst>
          <pc:docMk/>
          <pc:sldMk cId="3850626676" sldId="271"/>
        </pc:sldMkLst>
        <pc:spChg chg="del">
          <ac:chgData name="Josh Franco" userId="822d8fe80610f946" providerId="LiveId" clId="{CA8DDF6B-B303-4436-B93A-F6AABA9A4178}" dt="2020-05-07T05:37:03.769" v="1065"/>
          <ac:spMkLst>
            <pc:docMk/>
            <pc:sldMk cId="3850626676" sldId="271"/>
            <ac:spMk id="2" creationId="{2868B290-E572-4250-94AD-80FC0B733706}"/>
          </ac:spMkLst>
        </pc:spChg>
        <pc:spChg chg="del">
          <ac:chgData name="Josh Franco" userId="822d8fe80610f946" providerId="LiveId" clId="{CA8DDF6B-B303-4436-B93A-F6AABA9A4178}" dt="2020-05-07T05:37:03.769" v="1065"/>
          <ac:spMkLst>
            <pc:docMk/>
            <pc:sldMk cId="3850626676" sldId="271"/>
            <ac:spMk id="3" creationId="{D03F6810-650A-409F-98A5-CADDEC3A8D1B}"/>
          </ac:spMkLst>
        </pc:spChg>
        <pc:spChg chg="add mod">
          <ac:chgData name="Josh Franco" userId="822d8fe80610f946" providerId="LiveId" clId="{CA8DDF6B-B303-4436-B93A-F6AABA9A4178}" dt="2020-05-07T05:49:30.371" v="2159"/>
          <ac:spMkLst>
            <pc:docMk/>
            <pc:sldMk cId="3850626676" sldId="271"/>
            <ac:spMk id="4" creationId="{738C055A-37B2-4E21-98DD-D0A4E08C20A1}"/>
          </ac:spMkLst>
        </pc:spChg>
        <pc:spChg chg="add del mod">
          <ac:chgData name="Josh Franco" userId="822d8fe80610f946" providerId="LiveId" clId="{CA8DDF6B-B303-4436-B93A-F6AABA9A4178}" dt="2020-05-07T05:38:31.843" v="1344" actId="26606"/>
          <ac:spMkLst>
            <pc:docMk/>
            <pc:sldMk cId="3850626676" sldId="271"/>
            <ac:spMk id="5" creationId="{E0A2BFE3-76D6-4738-AB80-AFD28AF3A0EC}"/>
          </ac:spMkLst>
        </pc:spChg>
        <pc:graphicFrameChg chg="add del">
          <ac:chgData name="Josh Franco" userId="822d8fe80610f946" providerId="LiveId" clId="{CA8DDF6B-B303-4436-B93A-F6AABA9A4178}" dt="2020-05-07T05:38:31.789" v="1343" actId="26606"/>
          <ac:graphicFrameMkLst>
            <pc:docMk/>
            <pc:sldMk cId="3850626676" sldId="271"/>
            <ac:graphicFrameMk id="7" creationId="{572C5FF5-1BAB-46FA-AB5F-C28A871715B2}"/>
          </ac:graphicFrameMkLst>
        </pc:graphicFrameChg>
        <pc:graphicFrameChg chg="add mod modGraphic">
          <ac:chgData name="Josh Franco" userId="822d8fe80610f946" providerId="LiveId" clId="{CA8DDF6B-B303-4436-B93A-F6AABA9A4178}" dt="2020-05-08T04:58:20.072" v="2452" actId="20577"/>
          <ac:graphicFrameMkLst>
            <pc:docMk/>
            <pc:sldMk cId="3850626676" sldId="271"/>
            <ac:graphicFrameMk id="9" creationId="{C59A4DAF-958C-49D1-953F-ABC94A68CB01}"/>
          </ac:graphicFrameMkLst>
        </pc:graphicFrameChg>
      </pc:sldChg>
      <pc:sldChg chg="addSp delSp modSp add mod setBg setClrOvrMap delDesignElem">
        <pc:chgData name="Josh Franco" userId="822d8fe80610f946" providerId="LiveId" clId="{CA8DDF6B-B303-4436-B93A-F6AABA9A4178}" dt="2020-05-08T05:13:17.254" v="2580" actId="15"/>
        <pc:sldMkLst>
          <pc:docMk/>
          <pc:sldMk cId="4074843186" sldId="272"/>
        </pc:sldMkLst>
        <pc:spChg chg="mod">
          <ac:chgData name="Josh Franco" userId="822d8fe80610f946" providerId="LiveId" clId="{CA8DDF6B-B303-4436-B93A-F6AABA9A4178}" dt="2020-05-07T05:46:24.028" v="2020" actId="20577"/>
          <ac:spMkLst>
            <pc:docMk/>
            <pc:sldMk cId="4074843186" sldId="272"/>
            <ac:spMk id="2" creationId="{B96AA250-02E4-4A42-B443-E63754D81BEA}"/>
          </ac:spMkLst>
        </pc:spChg>
        <pc:spChg chg="del mod">
          <ac:chgData name="Josh Franco" userId="822d8fe80610f946" providerId="LiveId" clId="{CA8DDF6B-B303-4436-B93A-F6AABA9A4178}" dt="2020-05-07T05:46:15.566" v="2018"/>
          <ac:spMkLst>
            <pc:docMk/>
            <pc:sldMk cId="4074843186" sldId="272"/>
            <ac:spMk id="6" creationId="{644F2E64-C025-4737-A3E6-B9843D479698}"/>
          </ac:spMkLst>
        </pc:spChg>
        <pc:spChg chg="mod">
          <ac:chgData name="Josh Franco" userId="822d8fe80610f946" providerId="LiveId" clId="{CA8DDF6B-B303-4436-B93A-F6AABA9A4178}" dt="2020-05-08T05:13:17.254" v="2580" actId="15"/>
          <ac:spMkLst>
            <pc:docMk/>
            <pc:sldMk cId="4074843186" sldId="272"/>
            <ac:spMk id="7" creationId="{603730BE-2AB8-4F46-8718-8D2C01B35A61}"/>
          </ac:spMkLst>
        </pc:spChg>
        <pc:spChg chg="del">
          <ac:chgData name="Josh Franco" userId="822d8fe80610f946" providerId="LiveId" clId="{CA8DDF6B-B303-4436-B93A-F6AABA9A4178}" dt="2020-05-07T05:45:56.518" v="2001"/>
          <ac:spMkLst>
            <pc:docMk/>
            <pc:sldMk cId="4074843186" sldId="272"/>
            <ac:spMk id="12" creationId="{2A6B319F-86FE-4754-878E-06F0804D882B}"/>
          </ac:spMkLst>
        </pc:spChg>
        <pc:spChg chg="add del">
          <ac:chgData name="Josh Franco" userId="822d8fe80610f946" providerId="LiveId" clId="{CA8DDF6B-B303-4436-B93A-F6AABA9A4178}" dt="2020-05-07T05:49:30.371" v="2159"/>
          <ac:spMkLst>
            <pc:docMk/>
            <pc:sldMk cId="4074843186" sldId="272"/>
            <ac:spMk id="13" creationId="{A2ED9029-64A6-4BAE-BA25-DC2A13D43EDE}"/>
          </ac:spMkLst>
        </pc:spChg>
        <pc:spChg chg="del">
          <ac:chgData name="Josh Franco" userId="822d8fe80610f946" providerId="LiveId" clId="{CA8DDF6B-B303-4436-B93A-F6AABA9A4178}" dt="2020-05-07T05:45:56.518" v="2001"/>
          <ac:spMkLst>
            <pc:docMk/>
            <pc:sldMk cId="4074843186" sldId="272"/>
            <ac:spMk id="14" creationId="{DCF7D1B5-3477-499F-ACC5-2C8B07F4EDB3}"/>
          </ac:spMkLst>
        </pc:spChg>
        <pc:spChg chg="add del">
          <ac:chgData name="Josh Franco" userId="822d8fe80610f946" providerId="LiveId" clId="{CA8DDF6B-B303-4436-B93A-F6AABA9A4178}" dt="2020-05-07T05:49:30.371" v="2159"/>
          <ac:spMkLst>
            <pc:docMk/>
            <pc:sldMk cId="4074843186" sldId="272"/>
            <ac:spMk id="15" creationId="{DAFABACF-DDBE-415C-8EE1-F7DD68C632C6}"/>
          </ac:spMkLst>
        </pc:spChg>
        <pc:spChg chg="add del">
          <ac:chgData name="Josh Franco" userId="822d8fe80610f946" providerId="LiveId" clId="{CA8DDF6B-B303-4436-B93A-F6AABA9A4178}" dt="2020-05-07T05:49:30.371" v="2159"/>
          <ac:spMkLst>
            <pc:docMk/>
            <pc:sldMk cId="4074843186" sldId="272"/>
            <ac:spMk id="16" creationId="{41E17A99-1553-4633-ADFB-5CCDCF801D13}"/>
          </ac:spMkLst>
        </pc:spChg>
        <pc:grpChg chg="mod">
          <ac:chgData name="Josh Franco" userId="822d8fe80610f946" providerId="LiveId" clId="{CA8DDF6B-B303-4436-B93A-F6AABA9A4178}" dt="2020-05-07T05:46:03.905" v="2012"/>
          <ac:grpSpMkLst>
            <pc:docMk/>
            <pc:sldMk cId="4074843186" sldId="272"/>
            <ac:grpSpMk id="9" creationId="{20DC18AC-B3C8-4E30-9966-64CB76A799DE}"/>
          </ac:grpSpMkLst>
        </pc:grpChg>
        <pc:inkChg chg="add mod">
          <ac:chgData name="Josh Franco" userId="822d8fe80610f946" providerId="LiveId" clId="{CA8DDF6B-B303-4436-B93A-F6AABA9A4178}" dt="2020-05-07T05:46:20.379" v="2019" actId="26606"/>
          <ac:inkMkLst>
            <pc:docMk/>
            <pc:sldMk cId="4074843186" sldId="272"/>
            <ac:inkMk id="3" creationId="{1434959B-48C1-4D27-9AFE-1EF4F1CBD1FA}"/>
          </ac:inkMkLst>
        </pc:inkChg>
        <pc:inkChg chg="add del mod">
          <ac:chgData name="Josh Franco" userId="822d8fe80610f946" providerId="LiveId" clId="{CA8DDF6B-B303-4436-B93A-F6AABA9A4178}" dt="2020-05-07T05:46:04.335" v="2014" actId="9405"/>
          <ac:inkMkLst>
            <pc:docMk/>
            <pc:sldMk cId="4074843186" sldId="272"/>
            <ac:inkMk id="4" creationId="{EF55F557-B1CE-4739-8E47-74ACDB8179AB}"/>
          </ac:inkMkLst>
        </pc:inkChg>
        <pc:inkChg chg="add del mod">
          <ac:chgData name="Josh Franco" userId="822d8fe80610f946" providerId="LiveId" clId="{CA8DDF6B-B303-4436-B93A-F6AABA9A4178}" dt="2020-05-07T05:46:04.076" v="2013" actId="9405"/>
          <ac:inkMkLst>
            <pc:docMk/>
            <pc:sldMk cId="4074843186" sldId="272"/>
            <ac:inkMk id="5" creationId="{ED292E1E-516C-444F-A142-E02C58198D67}"/>
          </ac:inkMkLst>
        </pc:inkChg>
        <pc:inkChg chg="add del">
          <ac:chgData name="Josh Franco" userId="822d8fe80610f946" providerId="LiveId" clId="{CA8DDF6B-B303-4436-B93A-F6AABA9A4178}" dt="2020-05-07T05:46:03.905" v="2012"/>
          <ac:inkMkLst>
            <pc:docMk/>
            <pc:sldMk cId="4074843186" sldId="272"/>
            <ac:inkMk id="8" creationId="{B9E287E0-704D-4214-9776-EEEF62675514}"/>
          </ac:inkMkLst>
        </pc:inkChg>
        <pc:inkChg chg="add del">
          <ac:chgData name="Josh Franco" userId="822d8fe80610f946" providerId="LiveId" clId="{CA8DDF6B-B303-4436-B93A-F6AABA9A4178}" dt="2020-05-07T05:46:03.674" v="2010" actId="9405"/>
          <ac:inkMkLst>
            <pc:docMk/>
            <pc:sldMk cId="4074843186" sldId="272"/>
            <ac:inkMk id="10" creationId="{FA2B1523-D3D3-4C15-93A4-CE7245EEC181}"/>
          </ac:inkMkLst>
        </pc:inkChg>
        <pc:inkChg chg="add del">
          <ac:chgData name="Josh Franco" userId="822d8fe80610f946" providerId="LiveId" clId="{CA8DDF6B-B303-4436-B93A-F6AABA9A4178}" dt="2020-05-07T05:46:03.285" v="2009" actId="9405"/>
          <ac:inkMkLst>
            <pc:docMk/>
            <pc:sldMk cId="4074843186" sldId="272"/>
            <ac:inkMk id="11" creationId="{57FF32E7-5A18-4ED9-841E-C69046C21515}"/>
          </ac:inkMkLst>
        </pc:inkChg>
      </pc:sldChg>
      <pc:sldChg chg="addSp delSp modSp add mod setBg delDesignElem">
        <pc:chgData name="Josh Franco" userId="822d8fe80610f946" providerId="LiveId" clId="{CA8DDF6B-B303-4436-B93A-F6AABA9A4178}" dt="2020-05-08T05:13:43.562" v="2587" actId="15"/>
        <pc:sldMkLst>
          <pc:docMk/>
          <pc:sldMk cId="3193123959" sldId="273"/>
        </pc:sldMkLst>
        <pc:spChg chg="del mod">
          <ac:chgData name="Josh Franco" userId="822d8fe80610f946" providerId="LiveId" clId="{CA8DDF6B-B303-4436-B93A-F6AABA9A4178}" dt="2020-05-07T05:48:55.709" v="2074" actId="478"/>
          <ac:spMkLst>
            <pc:docMk/>
            <pc:sldMk cId="3193123959" sldId="273"/>
            <ac:spMk id="2" creationId="{C467EF89-EB7D-4378-BD71-268DFF000C91}"/>
          </ac:spMkLst>
        </pc:spChg>
        <pc:spChg chg="del">
          <ac:chgData name="Josh Franco" userId="822d8fe80610f946" providerId="LiveId" clId="{CA8DDF6B-B303-4436-B93A-F6AABA9A4178}" dt="2020-05-07T05:47:02.181" v="2037" actId="478"/>
          <ac:spMkLst>
            <pc:docMk/>
            <pc:sldMk cId="3193123959" sldId="273"/>
            <ac:spMk id="3" creationId="{C8C83E28-AFA1-49D8-A7A5-6BAFC842F5EE}"/>
          </ac:spMkLst>
        </pc:spChg>
        <pc:spChg chg="mod">
          <ac:chgData name="Josh Franco" userId="822d8fe80610f946" providerId="LiveId" clId="{CA8DDF6B-B303-4436-B93A-F6AABA9A4178}" dt="2020-05-08T05:13:43.562" v="2587" actId="15"/>
          <ac:spMkLst>
            <pc:docMk/>
            <pc:sldMk cId="3193123959" sldId="273"/>
            <ac:spMk id="4" creationId="{CD8B9F31-185F-4ED9-8B03-4E970B249A59}"/>
          </ac:spMkLst>
        </pc:spChg>
        <pc:spChg chg="add del mod">
          <ac:chgData name="Josh Franco" userId="822d8fe80610f946" providerId="LiveId" clId="{CA8DDF6B-B303-4436-B93A-F6AABA9A4178}" dt="2020-05-07T05:47:10.624" v="2038"/>
          <ac:spMkLst>
            <pc:docMk/>
            <pc:sldMk cId="3193123959" sldId="273"/>
            <ac:spMk id="7" creationId="{681DA24B-0F06-485C-B8E2-B0E96E0B0141}"/>
          </ac:spMkLst>
        </pc:spChg>
        <pc:spChg chg="add mod">
          <ac:chgData name="Josh Franco" userId="822d8fe80610f946" providerId="LiveId" clId="{CA8DDF6B-B303-4436-B93A-F6AABA9A4178}" dt="2020-05-07T05:50:03.351" v="2165" actId="207"/>
          <ac:spMkLst>
            <pc:docMk/>
            <pc:sldMk cId="3193123959" sldId="273"/>
            <ac:spMk id="9" creationId="{CB7A5568-ACAE-4AEB-8AF4-1CD4BF445B20}"/>
          </ac:spMkLst>
        </pc:spChg>
        <pc:spChg chg="del">
          <ac:chgData name="Josh Franco" userId="822d8fe80610f946" providerId="LiveId" clId="{CA8DDF6B-B303-4436-B93A-F6AABA9A4178}" dt="2020-05-07T05:46:48.738" v="2030"/>
          <ac:spMkLst>
            <pc:docMk/>
            <pc:sldMk cId="3193123959" sldId="273"/>
            <ac:spMk id="37" creationId="{2A6B319F-86FE-4754-878E-06F0804D882B}"/>
          </ac:spMkLst>
        </pc:spChg>
        <pc:spChg chg="del">
          <ac:chgData name="Josh Franco" userId="822d8fe80610f946" providerId="LiveId" clId="{CA8DDF6B-B303-4436-B93A-F6AABA9A4178}" dt="2020-05-07T05:46:48.738" v="2030"/>
          <ac:spMkLst>
            <pc:docMk/>
            <pc:sldMk cId="3193123959" sldId="273"/>
            <ac:spMk id="38" creationId="{DCF7D1B5-3477-499F-ACC5-2C8B07F4EDB3}"/>
          </ac:spMkLst>
        </pc:spChg>
      </pc:sldChg>
      <pc:sldChg chg="add del setBg">
        <pc:chgData name="Josh Franco" userId="822d8fe80610f946" providerId="LiveId" clId="{CA8DDF6B-B303-4436-B93A-F6AABA9A4178}" dt="2020-05-07T05:49:41.272" v="2161" actId="47"/>
        <pc:sldMkLst>
          <pc:docMk/>
          <pc:sldMk cId="2201463514" sldId="274"/>
        </pc:sldMkLst>
      </pc:sldChg>
      <pc:sldChg chg="addSp delSp modSp new mod setBg">
        <pc:chgData name="Josh Franco" userId="822d8fe80610f946" providerId="LiveId" clId="{CA8DDF6B-B303-4436-B93A-F6AABA9A4178}" dt="2020-05-08T05:12:34.484" v="2575" actId="113"/>
        <pc:sldMkLst>
          <pc:docMk/>
          <pc:sldMk cId="3406397506" sldId="274"/>
        </pc:sldMkLst>
        <pc:spChg chg="del">
          <ac:chgData name="Josh Franco" userId="822d8fe80610f946" providerId="LiveId" clId="{CA8DDF6B-B303-4436-B93A-F6AABA9A4178}" dt="2020-05-08T05:00:57.522" v="2458"/>
          <ac:spMkLst>
            <pc:docMk/>
            <pc:sldMk cId="3406397506" sldId="274"/>
            <ac:spMk id="2" creationId="{3B167366-5AC6-40C0-BA92-B3E0EC7758ED}"/>
          </ac:spMkLst>
        </pc:spChg>
        <pc:spChg chg="del">
          <ac:chgData name="Josh Franco" userId="822d8fe80610f946" providerId="LiveId" clId="{CA8DDF6B-B303-4436-B93A-F6AABA9A4178}" dt="2020-05-08T05:00:57.522" v="2458"/>
          <ac:spMkLst>
            <pc:docMk/>
            <pc:sldMk cId="3406397506" sldId="274"/>
            <ac:spMk id="3" creationId="{81193064-B9DA-4713-B075-94EF120866EE}"/>
          </ac:spMkLst>
        </pc:spChg>
        <pc:spChg chg="add mod">
          <ac:chgData name="Josh Franco" userId="822d8fe80610f946" providerId="LiveId" clId="{CA8DDF6B-B303-4436-B93A-F6AABA9A4178}" dt="2020-05-08T05:12:34.484" v="2575" actId="113"/>
          <ac:spMkLst>
            <pc:docMk/>
            <pc:sldMk cId="3406397506" sldId="274"/>
            <ac:spMk id="4" creationId="{0CC45AE6-CE57-40B5-AB40-4DD639C28013}"/>
          </ac:spMkLst>
        </pc:spChg>
        <pc:spChg chg="add mod">
          <ac:chgData name="Josh Franco" userId="822d8fe80610f946" providerId="LiveId" clId="{CA8DDF6B-B303-4436-B93A-F6AABA9A4178}" dt="2020-05-08T05:01:09.342" v="2505" actId="26606"/>
          <ac:spMkLst>
            <pc:docMk/>
            <pc:sldMk cId="3406397506" sldId="274"/>
            <ac:spMk id="5" creationId="{AB1CF434-34CB-445A-86BF-B30B3D581084}"/>
          </ac:spMkLst>
        </pc:spChg>
        <pc:spChg chg="add">
          <ac:chgData name="Josh Franco" userId="822d8fe80610f946" providerId="LiveId" clId="{CA8DDF6B-B303-4436-B93A-F6AABA9A4178}" dt="2020-05-08T05:01:09.342" v="2505" actId="26606"/>
          <ac:spMkLst>
            <pc:docMk/>
            <pc:sldMk cId="3406397506" sldId="274"/>
            <ac:spMk id="10" creationId="{E5EAE061-4AFE-4B3A-8FA1-FC5953E7E857}"/>
          </ac:spMkLst>
        </pc:spChg>
        <pc:spChg chg="add">
          <ac:chgData name="Josh Franco" userId="822d8fe80610f946" providerId="LiveId" clId="{CA8DDF6B-B303-4436-B93A-F6AABA9A4178}" dt="2020-05-08T05:01:09.342" v="2505" actId="26606"/>
          <ac:spMkLst>
            <pc:docMk/>
            <pc:sldMk cId="3406397506" sldId="274"/>
            <ac:spMk id="12" creationId="{BD0398FB-7D27-4C59-A68B-663AE7A37CC4}"/>
          </ac:spMkLst>
        </pc:spChg>
        <pc:spChg chg="add">
          <ac:chgData name="Josh Franco" userId="822d8fe80610f946" providerId="LiveId" clId="{CA8DDF6B-B303-4436-B93A-F6AABA9A4178}" dt="2020-05-08T05:01:09.342" v="2505" actId="26606"/>
          <ac:spMkLst>
            <pc:docMk/>
            <pc:sldMk cId="3406397506" sldId="274"/>
            <ac:spMk id="14" creationId="{9C682A1A-5B2D-4111-BBD6-620165633E5B}"/>
          </ac:spMkLst>
        </pc:spChg>
        <pc:spChg chg="add">
          <ac:chgData name="Josh Franco" userId="822d8fe80610f946" providerId="LiveId" clId="{CA8DDF6B-B303-4436-B93A-F6AABA9A4178}" dt="2020-05-08T05:01:09.342" v="2505" actId="26606"/>
          <ac:spMkLst>
            <pc:docMk/>
            <pc:sldMk cId="3406397506" sldId="274"/>
            <ac:spMk id="18" creationId="{EA804283-B929-4503-802F-4585376E2B42}"/>
          </ac:spMkLst>
        </pc:spChg>
        <pc:spChg chg="add">
          <ac:chgData name="Josh Franco" userId="822d8fe80610f946" providerId="LiveId" clId="{CA8DDF6B-B303-4436-B93A-F6AABA9A4178}" dt="2020-05-08T05:01:09.342" v="2505" actId="26606"/>
          <ac:spMkLst>
            <pc:docMk/>
            <pc:sldMk cId="3406397506" sldId="274"/>
            <ac:spMk id="20" creationId="{D6EE29F2-D77F-4BD0-A20B-334D316A1C9D}"/>
          </ac:spMkLst>
        </pc:spChg>
        <pc:spChg chg="add">
          <ac:chgData name="Josh Franco" userId="822d8fe80610f946" providerId="LiveId" clId="{CA8DDF6B-B303-4436-B93A-F6AABA9A4178}" dt="2020-05-08T05:01:09.342" v="2505" actId="26606"/>
          <ac:spMkLst>
            <pc:docMk/>
            <pc:sldMk cId="3406397506" sldId="274"/>
            <ac:spMk id="22" creationId="{A04F1504-431A-4D86-9091-AE7E4B33376B}"/>
          </ac:spMkLst>
        </pc:spChg>
        <pc:spChg chg="add">
          <ac:chgData name="Josh Franco" userId="822d8fe80610f946" providerId="LiveId" clId="{CA8DDF6B-B303-4436-B93A-F6AABA9A4178}" dt="2020-05-08T05:01:09.342" v="2505" actId="26606"/>
          <ac:spMkLst>
            <pc:docMk/>
            <pc:sldMk cId="3406397506" sldId="274"/>
            <ac:spMk id="24" creationId="{0DEE8134-8942-423C-9EAA-0110FCA1131B}"/>
          </ac:spMkLst>
        </pc:spChg>
        <pc:spChg chg="add">
          <ac:chgData name="Josh Franco" userId="822d8fe80610f946" providerId="LiveId" clId="{CA8DDF6B-B303-4436-B93A-F6AABA9A4178}" dt="2020-05-08T05:01:09.342" v="2505" actId="26606"/>
          <ac:spMkLst>
            <pc:docMk/>
            <pc:sldMk cId="3406397506" sldId="274"/>
            <ac:spMk id="26" creationId="{C36A08F5-3B56-47C5-A371-9187BE56E1E5}"/>
          </ac:spMkLst>
        </pc:spChg>
        <pc:cxnChg chg="add">
          <ac:chgData name="Josh Franco" userId="822d8fe80610f946" providerId="LiveId" clId="{CA8DDF6B-B303-4436-B93A-F6AABA9A4178}" dt="2020-05-08T05:01:09.342" v="2505" actId="26606"/>
          <ac:cxnSpMkLst>
            <pc:docMk/>
            <pc:sldMk cId="3406397506" sldId="274"/>
            <ac:cxnSpMk id="16" creationId="{266A0658-1CC4-4B0D-AAB7-A702286AFB03}"/>
          </ac:cxnSpMkLst>
        </pc:cxnChg>
      </pc:sldChg>
      <pc:sldChg chg="addSp delSp modSp new mod setBg setClrOvrMap">
        <pc:chgData name="Josh Franco" userId="822d8fe80610f946" providerId="LiveId" clId="{CA8DDF6B-B303-4436-B93A-F6AABA9A4178}" dt="2020-05-08T05:12:39.198" v="2576" actId="113"/>
        <pc:sldMkLst>
          <pc:docMk/>
          <pc:sldMk cId="3487529521" sldId="275"/>
        </pc:sldMkLst>
        <pc:spChg chg="del">
          <ac:chgData name="Josh Franco" userId="822d8fe80610f946" providerId="LiveId" clId="{CA8DDF6B-B303-4436-B93A-F6AABA9A4178}" dt="2020-05-08T05:01:18.637" v="2507"/>
          <ac:spMkLst>
            <pc:docMk/>
            <pc:sldMk cId="3487529521" sldId="275"/>
            <ac:spMk id="2" creationId="{D35E096F-374F-48FF-A4A9-FD20229D3D97}"/>
          </ac:spMkLst>
        </pc:spChg>
        <pc:spChg chg="del">
          <ac:chgData name="Josh Franco" userId="822d8fe80610f946" providerId="LiveId" clId="{CA8DDF6B-B303-4436-B93A-F6AABA9A4178}" dt="2020-05-08T05:01:18.637" v="2507"/>
          <ac:spMkLst>
            <pc:docMk/>
            <pc:sldMk cId="3487529521" sldId="275"/>
            <ac:spMk id="3" creationId="{461B7639-02BD-4890-A01B-33436FFE5E32}"/>
          </ac:spMkLst>
        </pc:spChg>
        <pc:spChg chg="del">
          <ac:chgData name="Josh Franco" userId="822d8fe80610f946" providerId="LiveId" clId="{CA8DDF6B-B303-4436-B93A-F6AABA9A4178}" dt="2020-05-08T05:01:18.637" v="2507"/>
          <ac:spMkLst>
            <pc:docMk/>
            <pc:sldMk cId="3487529521" sldId="275"/>
            <ac:spMk id="4" creationId="{FECB01EA-A206-4724-A704-3DE932DB873D}"/>
          </ac:spMkLst>
        </pc:spChg>
        <pc:spChg chg="add mod">
          <ac:chgData name="Josh Franco" userId="822d8fe80610f946" providerId="LiveId" clId="{CA8DDF6B-B303-4436-B93A-F6AABA9A4178}" dt="2020-05-08T05:12:39.198" v="2576" actId="113"/>
          <ac:spMkLst>
            <pc:docMk/>
            <pc:sldMk cId="3487529521" sldId="275"/>
            <ac:spMk id="5" creationId="{D9A75156-AA81-457E-A95D-CBA65CBC58A4}"/>
          </ac:spMkLst>
        </pc:spChg>
        <pc:spChg chg="add mod">
          <ac:chgData name="Josh Franco" userId="822d8fe80610f946" providerId="LiveId" clId="{CA8DDF6B-B303-4436-B93A-F6AABA9A4178}" dt="2020-05-08T05:01:28.370" v="2552" actId="26606"/>
          <ac:spMkLst>
            <pc:docMk/>
            <pc:sldMk cId="3487529521" sldId="275"/>
            <ac:spMk id="6" creationId="{5F791A80-E9E3-46F5-ABD7-0965DA008484}"/>
          </ac:spMkLst>
        </pc:spChg>
        <pc:spChg chg="add">
          <ac:chgData name="Josh Franco" userId="822d8fe80610f946" providerId="LiveId" clId="{CA8DDF6B-B303-4436-B93A-F6AABA9A4178}" dt="2020-05-08T05:01:28.370" v="2552" actId="26606"/>
          <ac:spMkLst>
            <pc:docMk/>
            <pc:sldMk cId="3487529521" sldId="275"/>
            <ac:spMk id="16" creationId="{053FB2EE-284F-4C87-AB3D-BBF87A9FAB97}"/>
          </ac:spMkLst>
        </pc:spChg>
        <pc:grpChg chg="add">
          <ac:chgData name="Josh Franco" userId="822d8fe80610f946" providerId="LiveId" clId="{CA8DDF6B-B303-4436-B93A-F6AABA9A4178}" dt="2020-05-08T05:01:28.370" v="2552" actId="26606"/>
          <ac:grpSpMkLst>
            <pc:docMk/>
            <pc:sldMk cId="3487529521" sldId="275"/>
            <ac:grpSpMk id="11" creationId="{D2C4BFA1-2075-4901-9E24-E41D1FDD51FD}"/>
          </ac:grpSpMkLst>
        </pc:gr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hyperlink" Target="http://www.joshfranco.com/" TargetMode="Externa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diagrams/_rels/data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8.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7.sv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ata4.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svg"/><Relationship Id="rId7" Type="http://schemas.openxmlformats.org/officeDocument/2006/relationships/image" Target="../media/image30.svg"/><Relationship Id="rId2" Type="http://schemas.openxmlformats.org/officeDocument/2006/relationships/image" Target="../media/image25.png"/><Relationship Id="rId1" Type="http://schemas.openxmlformats.org/officeDocument/2006/relationships/hyperlink" Target="https://lor.instructure.com/resources/1c65b70fec274a18b8e731be5b2c2aa0?shared" TargetMode="Externa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28.sv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hyperlink" Target="http://www.joshfranco.com/" TargetMode="External"/><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8.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7.sv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rawing4.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11" Type="http://schemas.openxmlformats.org/officeDocument/2006/relationships/image" Target="../media/image34.svg"/><Relationship Id="rId5" Type="http://schemas.openxmlformats.org/officeDocument/2006/relationships/image" Target="../media/image29.png"/><Relationship Id="rId10" Type="http://schemas.openxmlformats.org/officeDocument/2006/relationships/image" Target="../media/image33.png"/><Relationship Id="rId4" Type="http://schemas.openxmlformats.org/officeDocument/2006/relationships/image" Target="../media/image28.svg"/><Relationship Id="rId9" Type="http://schemas.openxmlformats.org/officeDocument/2006/relationships/hyperlink" Target="https://lor.instructure.com/resources/1c65b70fec274a18b8e731be5b2c2aa0?shared"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dgm:fillClrLst>
    <dgm:linClrLst meth="repeat">
      <a:schemeClr val="lt1">
        <a:alpha val="0"/>
      </a:schemeClr>
    </dgm:linClrLst>
    <dgm:effectClrLst/>
    <dgm:txLinClrLst/>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F0A4E1-7228-42B6-B2C2-835F6A9BCDB2}" type="doc">
      <dgm:prSet loTypeId="urn:microsoft.com/office/officeart/2018/2/layout/IconVerticalSolidList" loCatId="icon" qsTypeId="urn:microsoft.com/office/officeart/2005/8/quickstyle/simple1" qsCatId="simple" csTypeId="urn:microsoft.com/office/officeart/2018/5/colors/Iconchunking_neutralicontext_accent6_2" csCatId="accent6" phldr="1"/>
      <dgm:spPr/>
      <dgm:t>
        <a:bodyPr/>
        <a:lstStyle/>
        <a:p>
          <a:endParaRPr lang="en-US"/>
        </a:p>
      </dgm:t>
    </dgm:pt>
    <dgm:pt modelId="{73071D91-6EBE-4C89-BE7D-63153575FF3C}">
      <dgm:prSet/>
      <dgm:spPr/>
      <dgm:t>
        <a:bodyPr/>
        <a:lstStyle/>
        <a:p>
          <a:r>
            <a:rPr lang="en-US"/>
            <a:t>Josh Franco, Ph.D.</a:t>
          </a:r>
        </a:p>
      </dgm:t>
    </dgm:pt>
    <dgm:pt modelId="{5EEEF20F-C7C9-43C6-A2EC-C28B5151A7F2}" type="parTrans" cxnId="{40C89591-52F2-4751-9082-74453EB223F0}">
      <dgm:prSet/>
      <dgm:spPr/>
      <dgm:t>
        <a:bodyPr/>
        <a:lstStyle/>
        <a:p>
          <a:endParaRPr lang="en-US"/>
        </a:p>
      </dgm:t>
    </dgm:pt>
    <dgm:pt modelId="{F9B23B86-898B-41E0-8459-8DD92B902CFB}" type="sibTrans" cxnId="{40C89591-52F2-4751-9082-74453EB223F0}">
      <dgm:prSet/>
      <dgm:spPr/>
      <dgm:t>
        <a:bodyPr/>
        <a:lstStyle/>
        <a:p>
          <a:endParaRPr lang="en-US"/>
        </a:p>
      </dgm:t>
    </dgm:pt>
    <dgm:pt modelId="{AA07AEB9-A338-4683-BE8B-E7E91062C2EE}">
      <dgm:prSet/>
      <dgm:spPr/>
      <dgm:t>
        <a:bodyPr/>
        <a:lstStyle/>
        <a:p>
          <a:r>
            <a:rPr lang="en-US"/>
            <a:t>I go by “Dr. Franco” or “Professor Franco”</a:t>
          </a:r>
        </a:p>
      </dgm:t>
    </dgm:pt>
    <dgm:pt modelId="{4AE65747-CB92-418D-8CD1-3286102908D5}" type="parTrans" cxnId="{E0D4ABDA-A45A-4075-A3FC-81685D010486}">
      <dgm:prSet/>
      <dgm:spPr/>
      <dgm:t>
        <a:bodyPr/>
        <a:lstStyle/>
        <a:p>
          <a:endParaRPr lang="en-US"/>
        </a:p>
      </dgm:t>
    </dgm:pt>
    <dgm:pt modelId="{D9930D7C-22B1-45C1-A1A2-5E8E4C882DC4}" type="sibTrans" cxnId="{E0D4ABDA-A45A-4075-A3FC-81685D010486}">
      <dgm:prSet/>
      <dgm:spPr/>
      <dgm:t>
        <a:bodyPr/>
        <a:lstStyle/>
        <a:p>
          <a:endParaRPr lang="en-US"/>
        </a:p>
      </dgm:t>
    </dgm:pt>
    <dgm:pt modelId="{F6621CAB-14D8-4F3C-A064-5A40B1352051}">
      <dgm:prSet/>
      <dgm:spPr/>
      <dgm:t>
        <a:bodyPr/>
        <a:lstStyle/>
        <a:p>
          <a:r>
            <a:rPr lang="en-US"/>
            <a:t>Earned AA degrees in economics and political science from Cerritos College</a:t>
          </a:r>
        </a:p>
      </dgm:t>
    </dgm:pt>
    <dgm:pt modelId="{DA206200-3502-4AE2-AA80-C7D163A5D94C}" type="parTrans" cxnId="{61558CDF-6549-46A1-9423-52CC2D28CBC9}">
      <dgm:prSet/>
      <dgm:spPr/>
      <dgm:t>
        <a:bodyPr/>
        <a:lstStyle/>
        <a:p>
          <a:endParaRPr lang="en-US"/>
        </a:p>
      </dgm:t>
    </dgm:pt>
    <dgm:pt modelId="{3523E014-7056-4C94-BDF5-DFDACD7F8BB9}" type="sibTrans" cxnId="{61558CDF-6549-46A1-9423-52CC2D28CBC9}">
      <dgm:prSet/>
      <dgm:spPr/>
      <dgm:t>
        <a:bodyPr/>
        <a:lstStyle/>
        <a:p>
          <a:endParaRPr lang="en-US"/>
        </a:p>
      </dgm:t>
    </dgm:pt>
    <dgm:pt modelId="{D75A4EE7-391A-40F3-895C-90DD1589E959}">
      <dgm:prSet/>
      <dgm:spPr/>
      <dgm:t>
        <a:bodyPr/>
        <a:lstStyle/>
        <a:p>
          <a:r>
            <a:rPr lang="en-US"/>
            <a:t>Earned BA in public policy from UC Merced</a:t>
          </a:r>
        </a:p>
      </dgm:t>
    </dgm:pt>
    <dgm:pt modelId="{C278A264-1306-4EA3-BD12-1AE0107A4B09}" type="parTrans" cxnId="{B965672D-E9AD-4248-8C97-CF46ED817683}">
      <dgm:prSet/>
      <dgm:spPr/>
      <dgm:t>
        <a:bodyPr/>
        <a:lstStyle/>
        <a:p>
          <a:endParaRPr lang="en-US"/>
        </a:p>
      </dgm:t>
    </dgm:pt>
    <dgm:pt modelId="{B9AC8D25-A61A-41B0-80B6-702D27AB1291}" type="sibTrans" cxnId="{B965672D-E9AD-4248-8C97-CF46ED817683}">
      <dgm:prSet/>
      <dgm:spPr/>
      <dgm:t>
        <a:bodyPr/>
        <a:lstStyle/>
        <a:p>
          <a:endParaRPr lang="en-US"/>
        </a:p>
      </dgm:t>
    </dgm:pt>
    <dgm:pt modelId="{024F1B18-4FD7-4232-90E9-06401FD643FC}">
      <dgm:prSet/>
      <dgm:spPr/>
      <dgm:t>
        <a:bodyPr/>
        <a:lstStyle/>
        <a:p>
          <a:r>
            <a:rPr lang="en-US"/>
            <a:t>Earned MA and PhD in political science from UC Merced</a:t>
          </a:r>
        </a:p>
      </dgm:t>
    </dgm:pt>
    <dgm:pt modelId="{25D57D84-277D-4C12-9C2F-0180C633DCEF}" type="parTrans" cxnId="{C9121044-6FA4-4A0E-997C-03F0115D2481}">
      <dgm:prSet/>
      <dgm:spPr/>
      <dgm:t>
        <a:bodyPr/>
        <a:lstStyle/>
        <a:p>
          <a:endParaRPr lang="en-US"/>
        </a:p>
      </dgm:t>
    </dgm:pt>
    <dgm:pt modelId="{B203D756-44B6-48D3-8C0F-21879D86AD2A}" type="sibTrans" cxnId="{C9121044-6FA4-4A0E-997C-03F0115D2481}">
      <dgm:prSet/>
      <dgm:spPr/>
      <dgm:t>
        <a:bodyPr/>
        <a:lstStyle/>
        <a:p>
          <a:endParaRPr lang="en-US"/>
        </a:p>
      </dgm:t>
    </dgm:pt>
    <dgm:pt modelId="{C4D7D852-4FC0-4CBC-AB0E-702B122B5D7D}">
      <dgm:prSet/>
      <dgm:spPr/>
      <dgm:t>
        <a:bodyPr/>
        <a:lstStyle/>
        <a:p>
          <a:r>
            <a:rPr lang="en-US"/>
            <a:t>Worked in California State Capitol and U.S. Congress for five years</a:t>
          </a:r>
        </a:p>
      </dgm:t>
    </dgm:pt>
    <dgm:pt modelId="{B93C55EE-ACDC-447E-874F-DC466991062E}" type="parTrans" cxnId="{CFC9A3C8-098E-4D91-BF87-EB21717C7433}">
      <dgm:prSet/>
      <dgm:spPr/>
      <dgm:t>
        <a:bodyPr/>
        <a:lstStyle/>
        <a:p>
          <a:endParaRPr lang="en-US"/>
        </a:p>
      </dgm:t>
    </dgm:pt>
    <dgm:pt modelId="{791FE755-20EF-49C8-8196-4667DEFAC824}" type="sibTrans" cxnId="{CFC9A3C8-098E-4D91-BF87-EB21717C7433}">
      <dgm:prSet/>
      <dgm:spPr/>
      <dgm:t>
        <a:bodyPr/>
        <a:lstStyle/>
        <a:p>
          <a:endParaRPr lang="en-US"/>
        </a:p>
      </dgm:t>
    </dgm:pt>
    <dgm:pt modelId="{2F885347-4F02-4D8D-B39A-D2A4D36BE81A}">
      <dgm:prSet/>
      <dgm:spPr/>
      <dgm:t>
        <a:bodyPr/>
        <a:lstStyle/>
        <a:p>
          <a:r>
            <a:rPr lang="en-US"/>
            <a:t>Visit my website: </a:t>
          </a:r>
          <a:r>
            <a:rPr lang="en-US">
              <a:hlinkClick xmlns:r="http://schemas.openxmlformats.org/officeDocument/2006/relationships" r:id="rId1"/>
            </a:rPr>
            <a:t>http://www.joshfranco.com/</a:t>
          </a:r>
          <a:r>
            <a:rPr lang="en-US"/>
            <a:t> </a:t>
          </a:r>
        </a:p>
      </dgm:t>
    </dgm:pt>
    <dgm:pt modelId="{1050C775-AAA1-4C51-B4B9-BC5806351889}" type="parTrans" cxnId="{4CAD4C03-46CA-4998-9763-6ED362DA487D}">
      <dgm:prSet/>
      <dgm:spPr/>
      <dgm:t>
        <a:bodyPr/>
        <a:lstStyle/>
        <a:p>
          <a:endParaRPr lang="en-US"/>
        </a:p>
      </dgm:t>
    </dgm:pt>
    <dgm:pt modelId="{3C7B66EF-BE59-45CA-B48B-3182CF0BFD55}" type="sibTrans" cxnId="{4CAD4C03-46CA-4998-9763-6ED362DA487D}">
      <dgm:prSet/>
      <dgm:spPr/>
      <dgm:t>
        <a:bodyPr/>
        <a:lstStyle/>
        <a:p>
          <a:endParaRPr lang="en-US"/>
        </a:p>
      </dgm:t>
    </dgm:pt>
    <dgm:pt modelId="{91F84E1D-E2C6-413F-B717-4502C075C28C}" type="pres">
      <dgm:prSet presAssocID="{34F0A4E1-7228-42B6-B2C2-835F6A9BCDB2}" presName="root" presStyleCnt="0">
        <dgm:presLayoutVars>
          <dgm:dir/>
          <dgm:resizeHandles val="exact"/>
        </dgm:presLayoutVars>
      </dgm:prSet>
      <dgm:spPr/>
    </dgm:pt>
    <dgm:pt modelId="{4C8E2401-7FB8-45DE-ADD5-28076893D861}" type="pres">
      <dgm:prSet presAssocID="{73071D91-6EBE-4C89-BE7D-63153575FF3C}" presName="compNode" presStyleCnt="0"/>
      <dgm:spPr/>
    </dgm:pt>
    <dgm:pt modelId="{EF1EFA8F-CC63-46E2-BA8E-08EDEA9666B4}" type="pres">
      <dgm:prSet presAssocID="{73071D91-6EBE-4C89-BE7D-63153575FF3C}" presName="bgRect" presStyleLbl="bgShp" presStyleIdx="0" presStyleCnt="6"/>
      <dgm:spPr/>
    </dgm:pt>
    <dgm:pt modelId="{D8790EFE-2460-45B3-9C1D-06AF91379B74}" type="pres">
      <dgm:prSet presAssocID="{73071D91-6EBE-4C89-BE7D-63153575FF3C}" presName="iconRect" presStyleLbl="node1" presStyleIdx="0" presStyleCnt="6"/>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Skeleton"/>
        </a:ext>
      </dgm:extLst>
    </dgm:pt>
    <dgm:pt modelId="{2048016F-4BF9-4589-90A1-4C20D20C987F}" type="pres">
      <dgm:prSet presAssocID="{73071D91-6EBE-4C89-BE7D-63153575FF3C}" presName="spaceRect" presStyleCnt="0"/>
      <dgm:spPr/>
    </dgm:pt>
    <dgm:pt modelId="{E9B9EB1D-0499-4DA2-99D4-060CFCD072A0}" type="pres">
      <dgm:prSet presAssocID="{73071D91-6EBE-4C89-BE7D-63153575FF3C}" presName="parTx" presStyleLbl="revTx" presStyleIdx="0" presStyleCnt="7">
        <dgm:presLayoutVars>
          <dgm:chMax val="0"/>
          <dgm:chPref val="0"/>
        </dgm:presLayoutVars>
      </dgm:prSet>
      <dgm:spPr/>
    </dgm:pt>
    <dgm:pt modelId="{48B40882-6A8C-4C53-8EF9-1C0DF423AF7E}" type="pres">
      <dgm:prSet presAssocID="{73071D91-6EBE-4C89-BE7D-63153575FF3C}" presName="desTx" presStyleLbl="revTx" presStyleIdx="1" presStyleCnt="7">
        <dgm:presLayoutVars/>
      </dgm:prSet>
      <dgm:spPr/>
    </dgm:pt>
    <dgm:pt modelId="{88919FA0-D99A-492A-B593-D64D73233088}" type="pres">
      <dgm:prSet presAssocID="{F9B23B86-898B-41E0-8459-8DD92B902CFB}" presName="sibTrans" presStyleCnt="0"/>
      <dgm:spPr/>
    </dgm:pt>
    <dgm:pt modelId="{BE1B208E-52BA-4ECC-80A2-F6D36C77FCF8}" type="pres">
      <dgm:prSet presAssocID="{F6621CAB-14D8-4F3C-A064-5A40B1352051}" presName="compNode" presStyleCnt="0"/>
      <dgm:spPr/>
    </dgm:pt>
    <dgm:pt modelId="{0DAD70EE-EE01-46F2-A9F4-C892E8BEE22F}" type="pres">
      <dgm:prSet presAssocID="{F6621CAB-14D8-4F3C-A064-5A40B1352051}" presName="bgRect" presStyleLbl="bgShp" presStyleIdx="1" presStyleCnt="6"/>
      <dgm:spPr/>
    </dgm:pt>
    <dgm:pt modelId="{2D76FF10-1FE8-4D98-9BE4-9EF09D781BA1}" type="pres">
      <dgm:prSet presAssocID="{F6621CAB-14D8-4F3C-A064-5A40B1352051}" presName="iconRect" presStyleLbl="node1" presStyleIdx="1" presStyleCnt="6"/>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Diploma Roll"/>
        </a:ext>
      </dgm:extLst>
    </dgm:pt>
    <dgm:pt modelId="{34C3C55F-5F24-4E15-B306-B06B32E39069}" type="pres">
      <dgm:prSet presAssocID="{F6621CAB-14D8-4F3C-A064-5A40B1352051}" presName="spaceRect" presStyleCnt="0"/>
      <dgm:spPr/>
    </dgm:pt>
    <dgm:pt modelId="{983B83F8-95CD-409C-91F9-32E9120E9A71}" type="pres">
      <dgm:prSet presAssocID="{F6621CAB-14D8-4F3C-A064-5A40B1352051}" presName="parTx" presStyleLbl="revTx" presStyleIdx="2" presStyleCnt="7">
        <dgm:presLayoutVars>
          <dgm:chMax val="0"/>
          <dgm:chPref val="0"/>
        </dgm:presLayoutVars>
      </dgm:prSet>
      <dgm:spPr/>
    </dgm:pt>
    <dgm:pt modelId="{686390D0-B624-43A5-A3D6-743712E88A40}" type="pres">
      <dgm:prSet presAssocID="{3523E014-7056-4C94-BDF5-DFDACD7F8BB9}" presName="sibTrans" presStyleCnt="0"/>
      <dgm:spPr/>
    </dgm:pt>
    <dgm:pt modelId="{F285F644-E2B7-46AF-BE98-FC610570172F}" type="pres">
      <dgm:prSet presAssocID="{D75A4EE7-391A-40F3-895C-90DD1589E959}" presName="compNode" presStyleCnt="0"/>
      <dgm:spPr/>
    </dgm:pt>
    <dgm:pt modelId="{8C8D5BAA-DD45-4AF1-BD52-BCF748C59376}" type="pres">
      <dgm:prSet presAssocID="{D75A4EE7-391A-40F3-895C-90DD1589E959}" presName="bgRect" presStyleLbl="bgShp" presStyleIdx="2" presStyleCnt="6"/>
      <dgm:spPr/>
    </dgm:pt>
    <dgm:pt modelId="{C0FFA79D-7E29-43EC-97FC-EED5278D8C35}" type="pres">
      <dgm:prSet presAssocID="{D75A4EE7-391A-40F3-895C-90DD1589E959}" presName="iconRect" presStyleLbl="node1" presStyleIdx="2" presStyleCnt="6"/>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Bank"/>
        </a:ext>
      </dgm:extLst>
    </dgm:pt>
    <dgm:pt modelId="{FB4C7397-ECF5-4A47-B9FC-F192E6FCF668}" type="pres">
      <dgm:prSet presAssocID="{D75A4EE7-391A-40F3-895C-90DD1589E959}" presName="spaceRect" presStyleCnt="0"/>
      <dgm:spPr/>
    </dgm:pt>
    <dgm:pt modelId="{B6F0065D-1952-4B47-B60E-DCF6098B5D49}" type="pres">
      <dgm:prSet presAssocID="{D75A4EE7-391A-40F3-895C-90DD1589E959}" presName="parTx" presStyleLbl="revTx" presStyleIdx="3" presStyleCnt="7">
        <dgm:presLayoutVars>
          <dgm:chMax val="0"/>
          <dgm:chPref val="0"/>
        </dgm:presLayoutVars>
      </dgm:prSet>
      <dgm:spPr/>
    </dgm:pt>
    <dgm:pt modelId="{CB1B9970-BB4D-4F9F-8F83-70478B59A455}" type="pres">
      <dgm:prSet presAssocID="{B9AC8D25-A61A-41B0-80B6-702D27AB1291}" presName="sibTrans" presStyleCnt="0"/>
      <dgm:spPr/>
    </dgm:pt>
    <dgm:pt modelId="{E75677AB-A813-4981-BA63-1A61582BB407}" type="pres">
      <dgm:prSet presAssocID="{024F1B18-4FD7-4232-90E9-06401FD643FC}" presName="compNode" presStyleCnt="0"/>
      <dgm:spPr/>
    </dgm:pt>
    <dgm:pt modelId="{D36A230D-D197-44F4-9E37-2531C5C97AD5}" type="pres">
      <dgm:prSet presAssocID="{024F1B18-4FD7-4232-90E9-06401FD643FC}" presName="bgRect" presStyleLbl="bgShp" presStyleIdx="3" presStyleCnt="6"/>
      <dgm:spPr/>
    </dgm:pt>
    <dgm:pt modelId="{8C9DFE38-4502-4906-8880-475E74CACD66}" type="pres">
      <dgm:prSet presAssocID="{024F1B18-4FD7-4232-90E9-06401FD643FC}" presName="iconRect" presStyleLbl="node1" presStyleIdx="3" presStyleCnt="6"/>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Microscope"/>
        </a:ext>
      </dgm:extLst>
    </dgm:pt>
    <dgm:pt modelId="{F49524D5-3931-41B3-BFD7-036D25894F48}" type="pres">
      <dgm:prSet presAssocID="{024F1B18-4FD7-4232-90E9-06401FD643FC}" presName="spaceRect" presStyleCnt="0"/>
      <dgm:spPr/>
    </dgm:pt>
    <dgm:pt modelId="{B69ED16F-8156-4768-BD45-8F35B8A04FFD}" type="pres">
      <dgm:prSet presAssocID="{024F1B18-4FD7-4232-90E9-06401FD643FC}" presName="parTx" presStyleLbl="revTx" presStyleIdx="4" presStyleCnt="7">
        <dgm:presLayoutVars>
          <dgm:chMax val="0"/>
          <dgm:chPref val="0"/>
        </dgm:presLayoutVars>
      </dgm:prSet>
      <dgm:spPr/>
    </dgm:pt>
    <dgm:pt modelId="{DE796F71-80D1-415E-AFA7-70CACA4D98E2}" type="pres">
      <dgm:prSet presAssocID="{B203D756-44B6-48D3-8C0F-21879D86AD2A}" presName="sibTrans" presStyleCnt="0"/>
      <dgm:spPr/>
    </dgm:pt>
    <dgm:pt modelId="{CEBAAB4A-DBD7-4D4C-AB1E-5112C4831D1F}" type="pres">
      <dgm:prSet presAssocID="{C4D7D852-4FC0-4CBC-AB0E-702B122B5D7D}" presName="compNode" presStyleCnt="0"/>
      <dgm:spPr/>
    </dgm:pt>
    <dgm:pt modelId="{3939AB13-7FC6-465E-9FDB-22D0E14D0EDB}" type="pres">
      <dgm:prSet presAssocID="{C4D7D852-4FC0-4CBC-AB0E-702B122B5D7D}" presName="bgRect" presStyleLbl="bgShp" presStyleIdx="4" presStyleCnt="6"/>
      <dgm:spPr/>
    </dgm:pt>
    <dgm:pt modelId="{65C046E8-DACC-4451-A29F-133F2D654ABF}" type="pres">
      <dgm:prSet presAssocID="{C4D7D852-4FC0-4CBC-AB0E-702B122B5D7D}" presName="iconRect" presStyleLbl="node1" presStyleIdx="4" presStyleCnt="6"/>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Lecturer"/>
        </a:ext>
      </dgm:extLst>
    </dgm:pt>
    <dgm:pt modelId="{B5EC98E7-92D2-4F1C-A67A-B12470E378F2}" type="pres">
      <dgm:prSet presAssocID="{C4D7D852-4FC0-4CBC-AB0E-702B122B5D7D}" presName="spaceRect" presStyleCnt="0"/>
      <dgm:spPr/>
    </dgm:pt>
    <dgm:pt modelId="{1DDE939D-D2B3-41E0-BDDA-2E04BB427ECC}" type="pres">
      <dgm:prSet presAssocID="{C4D7D852-4FC0-4CBC-AB0E-702B122B5D7D}" presName="parTx" presStyleLbl="revTx" presStyleIdx="5" presStyleCnt="7">
        <dgm:presLayoutVars>
          <dgm:chMax val="0"/>
          <dgm:chPref val="0"/>
        </dgm:presLayoutVars>
      </dgm:prSet>
      <dgm:spPr/>
    </dgm:pt>
    <dgm:pt modelId="{58271A16-5B15-4CCE-9272-E8083BE08D60}" type="pres">
      <dgm:prSet presAssocID="{791FE755-20EF-49C8-8196-4667DEFAC824}" presName="sibTrans" presStyleCnt="0"/>
      <dgm:spPr/>
    </dgm:pt>
    <dgm:pt modelId="{0128166A-0473-4279-A02F-6120A609CCA8}" type="pres">
      <dgm:prSet presAssocID="{2F885347-4F02-4D8D-B39A-D2A4D36BE81A}" presName="compNode" presStyleCnt="0"/>
      <dgm:spPr/>
    </dgm:pt>
    <dgm:pt modelId="{5125268F-3B2B-4B45-AB3C-6BA8E06D580E}" type="pres">
      <dgm:prSet presAssocID="{2F885347-4F02-4D8D-B39A-D2A4D36BE81A}" presName="bgRect" presStyleLbl="bgShp" presStyleIdx="5" presStyleCnt="6"/>
      <dgm:spPr/>
    </dgm:pt>
    <dgm:pt modelId="{F52F0620-C583-4082-A084-213F69F165B1}" type="pres">
      <dgm:prSet presAssocID="{2F885347-4F02-4D8D-B39A-D2A4D36BE81A}" presName="iconRect" presStyleLbl="node1" presStyleIdx="5" presStyleCnt="6"/>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dgm:spPr>
      <dgm:extLst>
        <a:ext uri="{E40237B7-FDA0-4F09-8148-C483321AD2D9}">
          <dgm14:cNvPr xmlns:dgm14="http://schemas.microsoft.com/office/drawing/2010/diagram" id="0" name="" descr="Map with pin"/>
        </a:ext>
      </dgm:extLst>
    </dgm:pt>
    <dgm:pt modelId="{4DD3515C-D236-4C22-871D-CC45D5DE4927}" type="pres">
      <dgm:prSet presAssocID="{2F885347-4F02-4D8D-B39A-D2A4D36BE81A}" presName="spaceRect" presStyleCnt="0"/>
      <dgm:spPr/>
    </dgm:pt>
    <dgm:pt modelId="{CAA3F712-EE6D-4468-BE1D-78FFA99E6C05}" type="pres">
      <dgm:prSet presAssocID="{2F885347-4F02-4D8D-B39A-D2A4D36BE81A}" presName="parTx" presStyleLbl="revTx" presStyleIdx="6" presStyleCnt="7">
        <dgm:presLayoutVars>
          <dgm:chMax val="0"/>
          <dgm:chPref val="0"/>
        </dgm:presLayoutVars>
      </dgm:prSet>
      <dgm:spPr/>
    </dgm:pt>
  </dgm:ptLst>
  <dgm:cxnLst>
    <dgm:cxn modelId="{4CAD4C03-46CA-4998-9763-6ED362DA487D}" srcId="{34F0A4E1-7228-42B6-B2C2-835F6A9BCDB2}" destId="{2F885347-4F02-4D8D-B39A-D2A4D36BE81A}" srcOrd="5" destOrd="0" parTransId="{1050C775-AAA1-4C51-B4B9-BC5806351889}" sibTransId="{3C7B66EF-BE59-45CA-B48B-3182CF0BFD55}"/>
    <dgm:cxn modelId="{3F219F16-8AE3-4442-93AB-FC1017045B6F}" type="presOf" srcId="{AA07AEB9-A338-4683-BE8B-E7E91062C2EE}" destId="{48B40882-6A8C-4C53-8EF9-1C0DF423AF7E}" srcOrd="0" destOrd="0" presId="urn:microsoft.com/office/officeart/2018/2/layout/IconVerticalSolidList"/>
    <dgm:cxn modelId="{2002671F-A4AC-4CCE-AA1E-6CA98877E581}" type="presOf" srcId="{C4D7D852-4FC0-4CBC-AB0E-702B122B5D7D}" destId="{1DDE939D-D2B3-41E0-BDDA-2E04BB427ECC}" srcOrd="0" destOrd="0" presId="urn:microsoft.com/office/officeart/2018/2/layout/IconVerticalSolidList"/>
    <dgm:cxn modelId="{78301C28-2946-42BD-8948-91D52B8D8401}" type="presOf" srcId="{2F885347-4F02-4D8D-B39A-D2A4D36BE81A}" destId="{CAA3F712-EE6D-4468-BE1D-78FFA99E6C05}" srcOrd="0" destOrd="0" presId="urn:microsoft.com/office/officeart/2018/2/layout/IconVerticalSolidList"/>
    <dgm:cxn modelId="{B965672D-E9AD-4248-8C97-CF46ED817683}" srcId="{34F0A4E1-7228-42B6-B2C2-835F6A9BCDB2}" destId="{D75A4EE7-391A-40F3-895C-90DD1589E959}" srcOrd="2" destOrd="0" parTransId="{C278A264-1306-4EA3-BD12-1AE0107A4B09}" sibTransId="{B9AC8D25-A61A-41B0-80B6-702D27AB1291}"/>
    <dgm:cxn modelId="{6EE5352F-BD84-4896-BA28-2E76EB5F1728}" type="presOf" srcId="{34F0A4E1-7228-42B6-B2C2-835F6A9BCDB2}" destId="{91F84E1D-E2C6-413F-B717-4502C075C28C}" srcOrd="0" destOrd="0" presId="urn:microsoft.com/office/officeart/2018/2/layout/IconVerticalSolidList"/>
    <dgm:cxn modelId="{C9121044-6FA4-4A0E-997C-03F0115D2481}" srcId="{34F0A4E1-7228-42B6-B2C2-835F6A9BCDB2}" destId="{024F1B18-4FD7-4232-90E9-06401FD643FC}" srcOrd="3" destOrd="0" parTransId="{25D57D84-277D-4C12-9C2F-0180C633DCEF}" sibTransId="{B203D756-44B6-48D3-8C0F-21879D86AD2A}"/>
    <dgm:cxn modelId="{40C89591-52F2-4751-9082-74453EB223F0}" srcId="{34F0A4E1-7228-42B6-B2C2-835F6A9BCDB2}" destId="{73071D91-6EBE-4C89-BE7D-63153575FF3C}" srcOrd="0" destOrd="0" parTransId="{5EEEF20F-C7C9-43C6-A2EC-C28B5151A7F2}" sibTransId="{F9B23B86-898B-41E0-8459-8DD92B902CFB}"/>
    <dgm:cxn modelId="{609FFBA8-6E69-43FE-ADA3-C48FB44EDDD0}" type="presOf" srcId="{73071D91-6EBE-4C89-BE7D-63153575FF3C}" destId="{E9B9EB1D-0499-4DA2-99D4-060CFCD072A0}" srcOrd="0" destOrd="0" presId="urn:microsoft.com/office/officeart/2018/2/layout/IconVerticalSolidList"/>
    <dgm:cxn modelId="{CFC9A3C8-098E-4D91-BF87-EB21717C7433}" srcId="{34F0A4E1-7228-42B6-B2C2-835F6A9BCDB2}" destId="{C4D7D852-4FC0-4CBC-AB0E-702B122B5D7D}" srcOrd="4" destOrd="0" parTransId="{B93C55EE-ACDC-447E-874F-DC466991062E}" sibTransId="{791FE755-20EF-49C8-8196-4667DEFAC824}"/>
    <dgm:cxn modelId="{9ADB41D4-622D-4EA6-B219-4FD9ECC592BC}" type="presOf" srcId="{024F1B18-4FD7-4232-90E9-06401FD643FC}" destId="{B69ED16F-8156-4768-BD45-8F35B8A04FFD}" srcOrd="0" destOrd="0" presId="urn:microsoft.com/office/officeart/2018/2/layout/IconVerticalSolidList"/>
    <dgm:cxn modelId="{E0D4ABDA-A45A-4075-A3FC-81685D010486}" srcId="{73071D91-6EBE-4C89-BE7D-63153575FF3C}" destId="{AA07AEB9-A338-4683-BE8B-E7E91062C2EE}" srcOrd="0" destOrd="0" parTransId="{4AE65747-CB92-418D-8CD1-3286102908D5}" sibTransId="{D9930D7C-22B1-45C1-A1A2-5E8E4C882DC4}"/>
    <dgm:cxn modelId="{61558CDF-6549-46A1-9423-52CC2D28CBC9}" srcId="{34F0A4E1-7228-42B6-B2C2-835F6A9BCDB2}" destId="{F6621CAB-14D8-4F3C-A064-5A40B1352051}" srcOrd="1" destOrd="0" parTransId="{DA206200-3502-4AE2-AA80-C7D163A5D94C}" sibTransId="{3523E014-7056-4C94-BDF5-DFDACD7F8BB9}"/>
    <dgm:cxn modelId="{C6425DEC-DA3D-4E0F-BEB5-395321C29B41}" type="presOf" srcId="{F6621CAB-14D8-4F3C-A064-5A40B1352051}" destId="{983B83F8-95CD-409C-91F9-32E9120E9A71}" srcOrd="0" destOrd="0" presId="urn:microsoft.com/office/officeart/2018/2/layout/IconVerticalSolidList"/>
    <dgm:cxn modelId="{708742EE-D177-45E7-B5E4-78502796B836}" type="presOf" srcId="{D75A4EE7-391A-40F3-895C-90DD1589E959}" destId="{B6F0065D-1952-4B47-B60E-DCF6098B5D49}" srcOrd="0" destOrd="0" presId="urn:microsoft.com/office/officeart/2018/2/layout/IconVerticalSolidList"/>
    <dgm:cxn modelId="{AFFC0A1E-08F1-4F2C-B35A-9D46F287F764}" type="presParOf" srcId="{91F84E1D-E2C6-413F-B717-4502C075C28C}" destId="{4C8E2401-7FB8-45DE-ADD5-28076893D861}" srcOrd="0" destOrd="0" presId="urn:microsoft.com/office/officeart/2018/2/layout/IconVerticalSolidList"/>
    <dgm:cxn modelId="{02F9B5A7-F572-4CAB-A1CE-0B1FAC8E765D}" type="presParOf" srcId="{4C8E2401-7FB8-45DE-ADD5-28076893D861}" destId="{EF1EFA8F-CC63-46E2-BA8E-08EDEA9666B4}" srcOrd="0" destOrd="0" presId="urn:microsoft.com/office/officeart/2018/2/layout/IconVerticalSolidList"/>
    <dgm:cxn modelId="{8FFA71B7-DE68-4DC0-A939-5B62EEA373BA}" type="presParOf" srcId="{4C8E2401-7FB8-45DE-ADD5-28076893D861}" destId="{D8790EFE-2460-45B3-9C1D-06AF91379B74}" srcOrd="1" destOrd="0" presId="urn:microsoft.com/office/officeart/2018/2/layout/IconVerticalSolidList"/>
    <dgm:cxn modelId="{0CBDB7E1-316C-4555-81D1-4C9BB0B126E1}" type="presParOf" srcId="{4C8E2401-7FB8-45DE-ADD5-28076893D861}" destId="{2048016F-4BF9-4589-90A1-4C20D20C987F}" srcOrd="2" destOrd="0" presId="urn:microsoft.com/office/officeart/2018/2/layout/IconVerticalSolidList"/>
    <dgm:cxn modelId="{D1237E8D-48CC-4B1B-B391-B6F53A036B32}" type="presParOf" srcId="{4C8E2401-7FB8-45DE-ADD5-28076893D861}" destId="{E9B9EB1D-0499-4DA2-99D4-060CFCD072A0}" srcOrd="3" destOrd="0" presId="urn:microsoft.com/office/officeart/2018/2/layout/IconVerticalSolidList"/>
    <dgm:cxn modelId="{605D0419-3992-4E9F-8605-901936BFE3A1}" type="presParOf" srcId="{4C8E2401-7FB8-45DE-ADD5-28076893D861}" destId="{48B40882-6A8C-4C53-8EF9-1C0DF423AF7E}" srcOrd="4" destOrd="0" presId="urn:microsoft.com/office/officeart/2018/2/layout/IconVerticalSolidList"/>
    <dgm:cxn modelId="{C273541F-D192-4214-872C-ABA4C17D2A85}" type="presParOf" srcId="{91F84E1D-E2C6-413F-B717-4502C075C28C}" destId="{88919FA0-D99A-492A-B593-D64D73233088}" srcOrd="1" destOrd="0" presId="urn:microsoft.com/office/officeart/2018/2/layout/IconVerticalSolidList"/>
    <dgm:cxn modelId="{DC18069E-33AD-4F68-9722-9DE4B73E5C7C}" type="presParOf" srcId="{91F84E1D-E2C6-413F-B717-4502C075C28C}" destId="{BE1B208E-52BA-4ECC-80A2-F6D36C77FCF8}" srcOrd="2" destOrd="0" presId="urn:microsoft.com/office/officeart/2018/2/layout/IconVerticalSolidList"/>
    <dgm:cxn modelId="{82176AEE-5C86-480B-908C-21AEF0C363AD}" type="presParOf" srcId="{BE1B208E-52BA-4ECC-80A2-F6D36C77FCF8}" destId="{0DAD70EE-EE01-46F2-A9F4-C892E8BEE22F}" srcOrd="0" destOrd="0" presId="urn:microsoft.com/office/officeart/2018/2/layout/IconVerticalSolidList"/>
    <dgm:cxn modelId="{8E74A5F8-AEFF-46BD-A228-602A1ADBD0A3}" type="presParOf" srcId="{BE1B208E-52BA-4ECC-80A2-F6D36C77FCF8}" destId="{2D76FF10-1FE8-4D98-9BE4-9EF09D781BA1}" srcOrd="1" destOrd="0" presId="urn:microsoft.com/office/officeart/2018/2/layout/IconVerticalSolidList"/>
    <dgm:cxn modelId="{C260D445-E6E3-43B2-8F92-A976A56007C2}" type="presParOf" srcId="{BE1B208E-52BA-4ECC-80A2-F6D36C77FCF8}" destId="{34C3C55F-5F24-4E15-B306-B06B32E39069}" srcOrd="2" destOrd="0" presId="urn:microsoft.com/office/officeart/2018/2/layout/IconVerticalSolidList"/>
    <dgm:cxn modelId="{DEB19647-C582-4CFA-9705-D438098BF86C}" type="presParOf" srcId="{BE1B208E-52BA-4ECC-80A2-F6D36C77FCF8}" destId="{983B83F8-95CD-409C-91F9-32E9120E9A71}" srcOrd="3" destOrd="0" presId="urn:microsoft.com/office/officeart/2018/2/layout/IconVerticalSolidList"/>
    <dgm:cxn modelId="{DBB488BB-B548-4E97-96A0-2F331C4DEC4C}" type="presParOf" srcId="{91F84E1D-E2C6-413F-B717-4502C075C28C}" destId="{686390D0-B624-43A5-A3D6-743712E88A40}" srcOrd="3" destOrd="0" presId="urn:microsoft.com/office/officeart/2018/2/layout/IconVerticalSolidList"/>
    <dgm:cxn modelId="{5C6BA1FD-3B4C-4C6E-BB61-FAB84AD04041}" type="presParOf" srcId="{91F84E1D-E2C6-413F-B717-4502C075C28C}" destId="{F285F644-E2B7-46AF-BE98-FC610570172F}" srcOrd="4" destOrd="0" presId="urn:microsoft.com/office/officeart/2018/2/layout/IconVerticalSolidList"/>
    <dgm:cxn modelId="{F010545B-60EF-42A3-9910-0E2216A67E34}" type="presParOf" srcId="{F285F644-E2B7-46AF-BE98-FC610570172F}" destId="{8C8D5BAA-DD45-4AF1-BD52-BCF748C59376}" srcOrd="0" destOrd="0" presId="urn:microsoft.com/office/officeart/2018/2/layout/IconVerticalSolidList"/>
    <dgm:cxn modelId="{B9BA2A7D-03AC-40F4-80A2-8AA2BEEB884E}" type="presParOf" srcId="{F285F644-E2B7-46AF-BE98-FC610570172F}" destId="{C0FFA79D-7E29-43EC-97FC-EED5278D8C35}" srcOrd="1" destOrd="0" presId="urn:microsoft.com/office/officeart/2018/2/layout/IconVerticalSolidList"/>
    <dgm:cxn modelId="{B931A01D-FF9E-4CB8-8825-0886E295CE04}" type="presParOf" srcId="{F285F644-E2B7-46AF-BE98-FC610570172F}" destId="{FB4C7397-ECF5-4A47-B9FC-F192E6FCF668}" srcOrd="2" destOrd="0" presId="urn:microsoft.com/office/officeart/2018/2/layout/IconVerticalSolidList"/>
    <dgm:cxn modelId="{4AD6E30B-1F57-4393-B3CC-EC2C6A822E8C}" type="presParOf" srcId="{F285F644-E2B7-46AF-BE98-FC610570172F}" destId="{B6F0065D-1952-4B47-B60E-DCF6098B5D49}" srcOrd="3" destOrd="0" presId="urn:microsoft.com/office/officeart/2018/2/layout/IconVerticalSolidList"/>
    <dgm:cxn modelId="{4F12FAB8-795A-443D-9921-D167384A5B37}" type="presParOf" srcId="{91F84E1D-E2C6-413F-B717-4502C075C28C}" destId="{CB1B9970-BB4D-4F9F-8F83-70478B59A455}" srcOrd="5" destOrd="0" presId="urn:microsoft.com/office/officeart/2018/2/layout/IconVerticalSolidList"/>
    <dgm:cxn modelId="{041F3C54-D520-4D7F-A30C-75B69B00937D}" type="presParOf" srcId="{91F84E1D-E2C6-413F-B717-4502C075C28C}" destId="{E75677AB-A813-4981-BA63-1A61582BB407}" srcOrd="6" destOrd="0" presId="urn:microsoft.com/office/officeart/2018/2/layout/IconVerticalSolidList"/>
    <dgm:cxn modelId="{BA92107D-2810-48D0-9293-375D9F0C317E}" type="presParOf" srcId="{E75677AB-A813-4981-BA63-1A61582BB407}" destId="{D36A230D-D197-44F4-9E37-2531C5C97AD5}" srcOrd="0" destOrd="0" presId="urn:microsoft.com/office/officeart/2018/2/layout/IconVerticalSolidList"/>
    <dgm:cxn modelId="{00DB4227-7A04-4BFC-9C62-EADA296BF5E7}" type="presParOf" srcId="{E75677AB-A813-4981-BA63-1A61582BB407}" destId="{8C9DFE38-4502-4906-8880-475E74CACD66}" srcOrd="1" destOrd="0" presId="urn:microsoft.com/office/officeart/2018/2/layout/IconVerticalSolidList"/>
    <dgm:cxn modelId="{DE1C1D28-359B-4D0B-83C3-FDBDBA350C83}" type="presParOf" srcId="{E75677AB-A813-4981-BA63-1A61582BB407}" destId="{F49524D5-3931-41B3-BFD7-036D25894F48}" srcOrd="2" destOrd="0" presId="urn:microsoft.com/office/officeart/2018/2/layout/IconVerticalSolidList"/>
    <dgm:cxn modelId="{30F7D9E9-11CF-4603-A6E3-007A70EB7397}" type="presParOf" srcId="{E75677AB-A813-4981-BA63-1A61582BB407}" destId="{B69ED16F-8156-4768-BD45-8F35B8A04FFD}" srcOrd="3" destOrd="0" presId="urn:microsoft.com/office/officeart/2018/2/layout/IconVerticalSolidList"/>
    <dgm:cxn modelId="{7A37CB0E-CEA5-4DEB-A5E8-B6538C9FC169}" type="presParOf" srcId="{91F84E1D-E2C6-413F-B717-4502C075C28C}" destId="{DE796F71-80D1-415E-AFA7-70CACA4D98E2}" srcOrd="7" destOrd="0" presId="urn:microsoft.com/office/officeart/2018/2/layout/IconVerticalSolidList"/>
    <dgm:cxn modelId="{6368333F-86A8-4280-9871-8A63F45DE0D0}" type="presParOf" srcId="{91F84E1D-E2C6-413F-B717-4502C075C28C}" destId="{CEBAAB4A-DBD7-4D4C-AB1E-5112C4831D1F}" srcOrd="8" destOrd="0" presId="urn:microsoft.com/office/officeart/2018/2/layout/IconVerticalSolidList"/>
    <dgm:cxn modelId="{3B23ADBF-F3F7-4C7F-8156-DA5B362BF118}" type="presParOf" srcId="{CEBAAB4A-DBD7-4D4C-AB1E-5112C4831D1F}" destId="{3939AB13-7FC6-465E-9FDB-22D0E14D0EDB}" srcOrd="0" destOrd="0" presId="urn:microsoft.com/office/officeart/2018/2/layout/IconVerticalSolidList"/>
    <dgm:cxn modelId="{9744694E-C5AD-4CA3-90F3-5A9A31AC1F91}" type="presParOf" srcId="{CEBAAB4A-DBD7-4D4C-AB1E-5112C4831D1F}" destId="{65C046E8-DACC-4451-A29F-133F2D654ABF}" srcOrd="1" destOrd="0" presId="urn:microsoft.com/office/officeart/2018/2/layout/IconVerticalSolidList"/>
    <dgm:cxn modelId="{0520C8EF-B83F-4F47-B1AF-99BCC4507A55}" type="presParOf" srcId="{CEBAAB4A-DBD7-4D4C-AB1E-5112C4831D1F}" destId="{B5EC98E7-92D2-4F1C-A67A-B12470E378F2}" srcOrd="2" destOrd="0" presId="urn:microsoft.com/office/officeart/2018/2/layout/IconVerticalSolidList"/>
    <dgm:cxn modelId="{0FE3A21C-CAEC-41F5-9BCB-22D685D0EF7F}" type="presParOf" srcId="{CEBAAB4A-DBD7-4D4C-AB1E-5112C4831D1F}" destId="{1DDE939D-D2B3-41E0-BDDA-2E04BB427ECC}" srcOrd="3" destOrd="0" presId="urn:microsoft.com/office/officeart/2018/2/layout/IconVerticalSolidList"/>
    <dgm:cxn modelId="{754A6C8E-66B5-4A89-8910-737BC2EAB1A1}" type="presParOf" srcId="{91F84E1D-E2C6-413F-B717-4502C075C28C}" destId="{58271A16-5B15-4CCE-9272-E8083BE08D60}" srcOrd="9" destOrd="0" presId="urn:microsoft.com/office/officeart/2018/2/layout/IconVerticalSolidList"/>
    <dgm:cxn modelId="{DEB85149-1C0B-4CE1-927B-144E29529782}" type="presParOf" srcId="{91F84E1D-E2C6-413F-B717-4502C075C28C}" destId="{0128166A-0473-4279-A02F-6120A609CCA8}" srcOrd="10" destOrd="0" presId="urn:microsoft.com/office/officeart/2018/2/layout/IconVerticalSolidList"/>
    <dgm:cxn modelId="{925CBD45-0E49-4D3A-8ECE-8D6C084929B2}" type="presParOf" srcId="{0128166A-0473-4279-A02F-6120A609CCA8}" destId="{5125268F-3B2B-4B45-AB3C-6BA8E06D580E}" srcOrd="0" destOrd="0" presId="urn:microsoft.com/office/officeart/2018/2/layout/IconVerticalSolidList"/>
    <dgm:cxn modelId="{AF39F5EF-6939-4F92-AAC8-A4A84D982190}" type="presParOf" srcId="{0128166A-0473-4279-A02F-6120A609CCA8}" destId="{F52F0620-C583-4082-A084-213F69F165B1}" srcOrd="1" destOrd="0" presId="urn:microsoft.com/office/officeart/2018/2/layout/IconVerticalSolidList"/>
    <dgm:cxn modelId="{4E658452-D74E-4C01-BA40-1EFD593DF4CD}" type="presParOf" srcId="{0128166A-0473-4279-A02F-6120A609CCA8}" destId="{4DD3515C-D236-4C22-871D-CC45D5DE4927}" srcOrd="2" destOrd="0" presId="urn:microsoft.com/office/officeart/2018/2/layout/IconVerticalSolidList"/>
    <dgm:cxn modelId="{54E45F7A-DEBB-4F5F-A01A-FE9EB0C1FED7}" type="presParOf" srcId="{0128166A-0473-4279-A02F-6120A609CCA8}" destId="{CAA3F712-EE6D-4468-BE1D-78FFA99E6C0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C3B29D-006A-4559-BBE5-C95743CC7610}"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22BD462-AB62-4367-B251-B3C11F092885}">
      <dgm:prSet/>
      <dgm:spPr/>
      <dgm:t>
        <a:bodyPr/>
        <a:lstStyle/>
        <a:p>
          <a:pPr>
            <a:lnSpc>
              <a:spcPct val="100000"/>
            </a:lnSpc>
          </a:pPr>
          <a:r>
            <a:rPr lang="en-US"/>
            <a:t>Political Science</a:t>
          </a:r>
        </a:p>
      </dgm:t>
    </dgm:pt>
    <dgm:pt modelId="{BE7EEBBB-4065-4F9D-9A8F-4D3BAFD9B7E2}" type="parTrans" cxnId="{3862DF4A-A412-4FE5-BB59-8ACA1DD3EDA7}">
      <dgm:prSet/>
      <dgm:spPr/>
      <dgm:t>
        <a:bodyPr/>
        <a:lstStyle/>
        <a:p>
          <a:endParaRPr lang="en-US"/>
        </a:p>
      </dgm:t>
    </dgm:pt>
    <dgm:pt modelId="{3C0E92CF-1C59-4390-AE9E-11944634C831}" type="sibTrans" cxnId="{3862DF4A-A412-4FE5-BB59-8ACA1DD3EDA7}">
      <dgm:prSet/>
      <dgm:spPr/>
      <dgm:t>
        <a:bodyPr/>
        <a:lstStyle/>
        <a:p>
          <a:pPr>
            <a:lnSpc>
              <a:spcPct val="100000"/>
            </a:lnSpc>
          </a:pPr>
          <a:endParaRPr lang="en-US"/>
        </a:p>
      </dgm:t>
    </dgm:pt>
    <dgm:pt modelId="{24830179-F12F-482C-B5CC-D2DEC132E162}">
      <dgm:prSet/>
      <dgm:spPr/>
      <dgm:t>
        <a:bodyPr/>
        <a:lstStyle/>
        <a:p>
          <a:pPr>
            <a:lnSpc>
              <a:spcPct val="100000"/>
            </a:lnSpc>
          </a:pPr>
          <a:r>
            <a:rPr lang="en-US"/>
            <a:t>US Government and Politics</a:t>
          </a:r>
        </a:p>
      </dgm:t>
    </dgm:pt>
    <dgm:pt modelId="{E6F2F337-1E5E-4287-8B6B-6C7BE754AC7E}" type="parTrans" cxnId="{D7C9D171-7D5A-4196-8F02-A81087819DF6}">
      <dgm:prSet/>
      <dgm:spPr/>
      <dgm:t>
        <a:bodyPr/>
        <a:lstStyle/>
        <a:p>
          <a:endParaRPr lang="en-US"/>
        </a:p>
      </dgm:t>
    </dgm:pt>
    <dgm:pt modelId="{F2D2E9FE-8979-4A36-BF41-4D8EE1134394}" type="sibTrans" cxnId="{D7C9D171-7D5A-4196-8F02-A81087819DF6}">
      <dgm:prSet/>
      <dgm:spPr/>
      <dgm:t>
        <a:bodyPr/>
        <a:lstStyle/>
        <a:p>
          <a:pPr>
            <a:lnSpc>
              <a:spcPct val="100000"/>
            </a:lnSpc>
          </a:pPr>
          <a:endParaRPr lang="en-US"/>
        </a:p>
      </dgm:t>
    </dgm:pt>
    <dgm:pt modelId="{EC13E9C3-AC2B-4B8D-9E79-E8A1E64539E2}">
      <dgm:prSet/>
      <dgm:spPr/>
      <dgm:t>
        <a:bodyPr/>
        <a:lstStyle/>
        <a:p>
          <a:pPr>
            <a:lnSpc>
              <a:spcPct val="100000"/>
            </a:lnSpc>
          </a:pPr>
          <a:r>
            <a:rPr lang="en-US"/>
            <a:t>Comparative Government and Politics</a:t>
          </a:r>
        </a:p>
      </dgm:t>
    </dgm:pt>
    <dgm:pt modelId="{D1EAA395-08EE-42D6-8070-EDBEB40F13D8}" type="parTrans" cxnId="{38FBE059-4679-4C96-9119-1CA46DF7EB03}">
      <dgm:prSet/>
      <dgm:spPr/>
      <dgm:t>
        <a:bodyPr/>
        <a:lstStyle/>
        <a:p>
          <a:endParaRPr lang="en-US"/>
        </a:p>
      </dgm:t>
    </dgm:pt>
    <dgm:pt modelId="{52458A4B-8F50-4C81-8720-ADFFE3CF5ABD}" type="sibTrans" cxnId="{38FBE059-4679-4C96-9119-1CA46DF7EB03}">
      <dgm:prSet/>
      <dgm:spPr/>
      <dgm:t>
        <a:bodyPr/>
        <a:lstStyle/>
        <a:p>
          <a:pPr>
            <a:lnSpc>
              <a:spcPct val="100000"/>
            </a:lnSpc>
          </a:pPr>
          <a:endParaRPr lang="en-US"/>
        </a:p>
      </dgm:t>
    </dgm:pt>
    <dgm:pt modelId="{F563BA47-7B95-48D3-B6EA-7DA24429589F}">
      <dgm:prSet/>
      <dgm:spPr/>
      <dgm:t>
        <a:bodyPr/>
        <a:lstStyle/>
        <a:p>
          <a:pPr>
            <a:lnSpc>
              <a:spcPct val="100000"/>
            </a:lnSpc>
          </a:pPr>
          <a:r>
            <a:rPr lang="en-US"/>
            <a:t>International Relations</a:t>
          </a:r>
        </a:p>
      </dgm:t>
    </dgm:pt>
    <dgm:pt modelId="{F65C32D8-98DD-4D6A-A0E4-8BCE7C52A19C}" type="parTrans" cxnId="{35FB3D61-5165-46D9-A068-436C62A2CB9D}">
      <dgm:prSet/>
      <dgm:spPr/>
      <dgm:t>
        <a:bodyPr/>
        <a:lstStyle/>
        <a:p>
          <a:endParaRPr lang="en-US"/>
        </a:p>
      </dgm:t>
    </dgm:pt>
    <dgm:pt modelId="{C824BB89-AFDD-4039-A447-ED782EF97AED}" type="sibTrans" cxnId="{35FB3D61-5165-46D9-A068-436C62A2CB9D}">
      <dgm:prSet/>
      <dgm:spPr/>
      <dgm:t>
        <a:bodyPr/>
        <a:lstStyle/>
        <a:p>
          <a:pPr>
            <a:lnSpc>
              <a:spcPct val="100000"/>
            </a:lnSpc>
          </a:pPr>
          <a:endParaRPr lang="en-US"/>
        </a:p>
      </dgm:t>
    </dgm:pt>
    <dgm:pt modelId="{0040C02B-BDE5-4007-9CDB-FEBC03B33AE0}">
      <dgm:prSet/>
      <dgm:spPr/>
      <dgm:t>
        <a:bodyPr/>
        <a:lstStyle/>
        <a:p>
          <a:pPr>
            <a:lnSpc>
              <a:spcPct val="100000"/>
            </a:lnSpc>
          </a:pPr>
          <a:r>
            <a:rPr lang="en-US" dirty="0"/>
            <a:t>California Governments and Politics</a:t>
          </a:r>
        </a:p>
      </dgm:t>
    </dgm:pt>
    <dgm:pt modelId="{2AB67C34-8135-4890-AC70-F99D73FE383E}" type="parTrans" cxnId="{FE9262E3-4316-4BB6-890D-6681EA25E4F4}">
      <dgm:prSet/>
      <dgm:spPr/>
      <dgm:t>
        <a:bodyPr/>
        <a:lstStyle/>
        <a:p>
          <a:endParaRPr lang="en-US"/>
        </a:p>
      </dgm:t>
    </dgm:pt>
    <dgm:pt modelId="{61989460-B221-420A-97C6-F913B97EBD58}" type="sibTrans" cxnId="{FE9262E3-4316-4BB6-890D-6681EA25E4F4}">
      <dgm:prSet/>
      <dgm:spPr/>
      <dgm:t>
        <a:bodyPr/>
        <a:lstStyle/>
        <a:p>
          <a:pPr>
            <a:lnSpc>
              <a:spcPct val="100000"/>
            </a:lnSpc>
          </a:pPr>
          <a:endParaRPr lang="en-US"/>
        </a:p>
      </dgm:t>
    </dgm:pt>
    <dgm:pt modelId="{7AB1A370-6D65-4991-8385-FAC0C681C52A}">
      <dgm:prSet/>
      <dgm:spPr/>
      <dgm:t>
        <a:bodyPr/>
        <a:lstStyle/>
        <a:p>
          <a:pPr>
            <a:lnSpc>
              <a:spcPct val="100000"/>
            </a:lnSpc>
          </a:pPr>
          <a:r>
            <a:rPr lang="en-US"/>
            <a:t>Political Science Research Methods</a:t>
          </a:r>
        </a:p>
      </dgm:t>
    </dgm:pt>
    <dgm:pt modelId="{B96E06C3-3A06-4AE5-A3A2-2DF31B54E5DC}" type="parTrans" cxnId="{9E839675-6128-4F80-82F2-9236CD19C06C}">
      <dgm:prSet/>
      <dgm:spPr/>
      <dgm:t>
        <a:bodyPr/>
        <a:lstStyle/>
        <a:p>
          <a:endParaRPr lang="en-US"/>
        </a:p>
      </dgm:t>
    </dgm:pt>
    <dgm:pt modelId="{B1D90CA3-6A75-4708-A263-823F41C39B19}" type="sibTrans" cxnId="{9E839675-6128-4F80-82F2-9236CD19C06C}">
      <dgm:prSet/>
      <dgm:spPr/>
      <dgm:t>
        <a:bodyPr/>
        <a:lstStyle/>
        <a:p>
          <a:endParaRPr lang="en-US"/>
        </a:p>
      </dgm:t>
    </dgm:pt>
    <dgm:pt modelId="{7C802FF3-4B0A-41ED-BA04-82764730CC9D}" type="pres">
      <dgm:prSet presAssocID="{59C3B29D-006A-4559-BBE5-C95743CC7610}" presName="root" presStyleCnt="0">
        <dgm:presLayoutVars>
          <dgm:dir/>
          <dgm:resizeHandles val="exact"/>
        </dgm:presLayoutVars>
      </dgm:prSet>
      <dgm:spPr/>
    </dgm:pt>
    <dgm:pt modelId="{23A0A074-9752-430C-BBC1-EB9C2AB67D53}" type="pres">
      <dgm:prSet presAssocID="{59C3B29D-006A-4559-BBE5-C95743CC7610}" presName="container" presStyleCnt="0">
        <dgm:presLayoutVars>
          <dgm:dir/>
          <dgm:resizeHandles val="exact"/>
        </dgm:presLayoutVars>
      </dgm:prSet>
      <dgm:spPr/>
    </dgm:pt>
    <dgm:pt modelId="{702D4D5F-D349-43AB-B18C-C4FEA9DCA18E}" type="pres">
      <dgm:prSet presAssocID="{422BD462-AB62-4367-B251-B3C11F092885}" presName="compNode" presStyleCnt="0"/>
      <dgm:spPr/>
    </dgm:pt>
    <dgm:pt modelId="{2579E8ED-E459-4A80-B83D-DF28CB295D63}" type="pres">
      <dgm:prSet presAssocID="{422BD462-AB62-4367-B251-B3C11F092885}" presName="iconBgRect" presStyleLbl="bgShp" presStyleIdx="0" presStyleCnt="6"/>
      <dgm:spPr/>
    </dgm:pt>
    <dgm:pt modelId="{29927D7C-0401-48AA-93D9-439CFF5E483B}" type="pres">
      <dgm:prSet presAssocID="{422BD462-AB62-4367-B251-B3C11F092885}"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0D4F16B2-2587-40DA-82BF-88FDE36CA341}" type="pres">
      <dgm:prSet presAssocID="{422BD462-AB62-4367-B251-B3C11F092885}" presName="spaceRect" presStyleCnt="0"/>
      <dgm:spPr/>
    </dgm:pt>
    <dgm:pt modelId="{59778C9F-B394-4090-8E4F-27064F782465}" type="pres">
      <dgm:prSet presAssocID="{422BD462-AB62-4367-B251-B3C11F092885}" presName="textRect" presStyleLbl="revTx" presStyleIdx="0" presStyleCnt="6">
        <dgm:presLayoutVars>
          <dgm:chMax val="1"/>
          <dgm:chPref val="1"/>
        </dgm:presLayoutVars>
      </dgm:prSet>
      <dgm:spPr/>
    </dgm:pt>
    <dgm:pt modelId="{D2192A6E-ACF1-4CC1-94BC-BA37465D6AA3}" type="pres">
      <dgm:prSet presAssocID="{3C0E92CF-1C59-4390-AE9E-11944634C831}" presName="sibTrans" presStyleLbl="sibTrans2D1" presStyleIdx="0" presStyleCnt="0"/>
      <dgm:spPr/>
    </dgm:pt>
    <dgm:pt modelId="{F60A7AB5-5A5A-4664-A458-22B41643C5A4}" type="pres">
      <dgm:prSet presAssocID="{24830179-F12F-482C-B5CC-D2DEC132E162}" presName="compNode" presStyleCnt="0"/>
      <dgm:spPr/>
    </dgm:pt>
    <dgm:pt modelId="{DB526DDF-350D-41A6-8F78-218F683D3436}" type="pres">
      <dgm:prSet presAssocID="{24830179-F12F-482C-B5CC-D2DEC132E162}" presName="iconBgRect" presStyleLbl="bgShp" presStyleIdx="1" presStyleCnt="6"/>
      <dgm:spPr/>
    </dgm:pt>
    <dgm:pt modelId="{911CCC78-90FE-45DE-BF3A-5C938B8737F2}" type="pres">
      <dgm:prSet presAssocID="{24830179-F12F-482C-B5CC-D2DEC132E162}"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A01FD2D1-3CE6-4638-B3BF-8278D94E47A5}" type="pres">
      <dgm:prSet presAssocID="{24830179-F12F-482C-B5CC-D2DEC132E162}" presName="spaceRect" presStyleCnt="0"/>
      <dgm:spPr/>
    </dgm:pt>
    <dgm:pt modelId="{475D71C8-C275-43B4-AF52-F8E0B892C3A3}" type="pres">
      <dgm:prSet presAssocID="{24830179-F12F-482C-B5CC-D2DEC132E162}" presName="textRect" presStyleLbl="revTx" presStyleIdx="1" presStyleCnt="6">
        <dgm:presLayoutVars>
          <dgm:chMax val="1"/>
          <dgm:chPref val="1"/>
        </dgm:presLayoutVars>
      </dgm:prSet>
      <dgm:spPr/>
    </dgm:pt>
    <dgm:pt modelId="{649710DC-9053-4C8A-B025-F378CCB143BB}" type="pres">
      <dgm:prSet presAssocID="{F2D2E9FE-8979-4A36-BF41-4D8EE1134394}" presName="sibTrans" presStyleLbl="sibTrans2D1" presStyleIdx="0" presStyleCnt="0"/>
      <dgm:spPr/>
    </dgm:pt>
    <dgm:pt modelId="{3379264F-55B4-4287-B35A-A6CFDB28205C}" type="pres">
      <dgm:prSet presAssocID="{EC13E9C3-AC2B-4B8D-9E79-E8A1E64539E2}" presName="compNode" presStyleCnt="0"/>
      <dgm:spPr/>
    </dgm:pt>
    <dgm:pt modelId="{879D1CED-7F27-4251-A2AA-F03C33B3760E}" type="pres">
      <dgm:prSet presAssocID="{EC13E9C3-AC2B-4B8D-9E79-E8A1E64539E2}" presName="iconBgRect" presStyleLbl="bgShp" presStyleIdx="2" presStyleCnt="6"/>
      <dgm:spPr/>
    </dgm:pt>
    <dgm:pt modelId="{27E427C3-9A3A-43E9-8048-46F4B64AE434}" type="pres">
      <dgm:prSet presAssocID="{EC13E9C3-AC2B-4B8D-9E79-E8A1E64539E2}"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B72E9C29-661D-4689-AE45-FC8DC0E6734D}" type="pres">
      <dgm:prSet presAssocID="{EC13E9C3-AC2B-4B8D-9E79-E8A1E64539E2}" presName="spaceRect" presStyleCnt="0"/>
      <dgm:spPr/>
    </dgm:pt>
    <dgm:pt modelId="{B3276A45-3BCF-4870-A7CC-0F8BEB859B02}" type="pres">
      <dgm:prSet presAssocID="{EC13E9C3-AC2B-4B8D-9E79-E8A1E64539E2}" presName="textRect" presStyleLbl="revTx" presStyleIdx="2" presStyleCnt="6">
        <dgm:presLayoutVars>
          <dgm:chMax val="1"/>
          <dgm:chPref val="1"/>
        </dgm:presLayoutVars>
      </dgm:prSet>
      <dgm:spPr/>
    </dgm:pt>
    <dgm:pt modelId="{9A90855B-3701-4785-B63F-1DD0D31F162A}" type="pres">
      <dgm:prSet presAssocID="{52458A4B-8F50-4C81-8720-ADFFE3CF5ABD}" presName="sibTrans" presStyleLbl="sibTrans2D1" presStyleIdx="0" presStyleCnt="0"/>
      <dgm:spPr/>
    </dgm:pt>
    <dgm:pt modelId="{29106B04-7A3D-4D91-94E2-3F8AABEAD942}" type="pres">
      <dgm:prSet presAssocID="{F563BA47-7B95-48D3-B6EA-7DA24429589F}" presName="compNode" presStyleCnt="0"/>
      <dgm:spPr/>
    </dgm:pt>
    <dgm:pt modelId="{F503C48A-3F19-44AE-A30B-D86673300EB1}" type="pres">
      <dgm:prSet presAssocID="{F563BA47-7B95-48D3-B6EA-7DA24429589F}" presName="iconBgRect" presStyleLbl="bgShp" presStyleIdx="3" presStyleCnt="6"/>
      <dgm:spPr/>
    </dgm:pt>
    <dgm:pt modelId="{DB978E32-024F-4694-9F8D-27C57B9605BB}" type="pres">
      <dgm:prSet presAssocID="{F563BA47-7B95-48D3-B6EA-7DA24429589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end"/>
        </a:ext>
      </dgm:extLst>
    </dgm:pt>
    <dgm:pt modelId="{652BACD9-DBDC-496C-B8AE-7FE248C69F67}" type="pres">
      <dgm:prSet presAssocID="{F563BA47-7B95-48D3-B6EA-7DA24429589F}" presName="spaceRect" presStyleCnt="0"/>
      <dgm:spPr/>
    </dgm:pt>
    <dgm:pt modelId="{A130BF58-9D4E-4326-B524-A4C12850162D}" type="pres">
      <dgm:prSet presAssocID="{F563BA47-7B95-48D3-B6EA-7DA24429589F}" presName="textRect" presStyleLbl="revTx" presStyleIdx="3" presStyleCnt="6">
        <dgm:presLayoutVars>
          <dgm:chMax val="1"/>
          <dgm:chPref val="1"/>
        </dgm:presLayoutVars>
      </dgm:prSet>
      <dgm:spPr/>
    </dgm:pt>
    <dgm:pt modelId="{5A2A067D-26E3-4AA5-B211-57976F239888}" type="pres">
      <dgm:prSet presAssocID="{C824BB89-AFDD-4039-A447-ED782EF97AED}" presName="sibTrans" presStyleLbl="sibTrans2D1" presStyleIdx="0" presStyleCnt="0"/>
      <dgm:spPr/>
    </dgm:pt>
    <dgm:pt modelId="{61C9B67D-91E3-41B1-A869-658C0DFC0101}" type="pres">
      <dgm:prSet presAssocID="{0040C02B-BDE5-4007-9CDB-FEBC03B33AE0}" presName="compNode" presStyleCnt="0"/>
      <dgm:spPr/>
    </dgm:pt>
    <dgm:pt modelId="{1CE92209-BB9C-4FA3-82B9-A0CF48399E75}" type="pres">
      <dgm:prSet presAssocID="{0040C02B-BDE5-4007-9CDB-FEBC03B33AE0}" presName="iconBgRect" presStyleLbl="bgShp" presStyleIdx="4" presStyleCnt="6"/>
      <dgm:spPr/>
    </dgm:pt>
    <dgm:pt modelId="{A1BCAD03-B6EB-4868-BF96-DDA38878D335}" type="pres">
      <dgm:prSet presAssocID="{0040C02B-BDE5-4007-9CDB-FEBC03B33AE0}"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cales of Justice"/>
        </a:ext>
      </dgm:extLst>
    </dgm:pt>
    <dgm:pt modelId="{20E05D10-FEAF-419C-8B6F-D52AF208B20E}" type="pres">
      <dgm:prSet presAssocID="{0040C02B-BDE5-4007-9CDB-FEBC03B33AE0}" presName="spaceRect" presStyleCnt="0"/>
      <dgm:spPr/>
    </dgm:pt>
    <dgm:pt modelId="{41D4CB6B-381C-4037-830B-2B76CF0E74EF}" type="pres">
      <dgm:prSet presAssocID="{0040C02B-BDE5-4007-9CDB-FEBC03B33AE0}" presName="textRect" presStyleLbl="revTx" presStyleIdx="4" presStyleCnt="6">
        <dgm:presLayoutVars>
          <dgm:chMax val="1"/>
          <dgm:chPref val="1"/>
        </dgm:presLayoutVars>
      </dgm:prSet>
      <dgm:spPr/>
    </dgm:pt>
    <dgm:pt modelId="{BCB31DCA-8A6A-43E6-A706-058C63F98699}" type="pres">
      <dgm:prSet presAssocID="{61989460-B221-420A-97C6-F913B97EBD58}" presName="sibTrans" presStyleLbl="sibTrans2D1" presStyleIdx="0" presStyleCnt="0"/>
      <dgm:spPr/>
    </dgm:pt>
    <dgm:pt modelId="{0D1BFA94-8E3E-49BE-B592-BA3078C85408}" type="pres">
      <dgm:prSet presAssocID="{7AB1A370-6D65-4991-8385-FAC0C681C52A}" presName="compNode" presStyleCnt="0"/>
      <dgm:spPr/>
    </dgm:pt>
    <dgm:pt modelId="{C75F5A93-AFDF-46FD-A1EB-BE760210E5DA}" type="pres">
      <dgm:prSet presAssocID="{7AB1A370-6D65-4991-8385-FAC0C681C52A}" presName="iconBgRect" presStyleLbl="bgShp" presStyleIdx="5" presStyleCnt="6"/>
      <dgm:spPr/>
    </dgm:pt>
    <dgm:pt modelId="{2B1BE40E-13C1-4807-A382-C0D1F2B386A2}" type="pres">
      <dgm:prSet presAssocID="{7AB1A370-6D65-4991-8385-FAC0C681C52A}"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icroscope"/>
        </a:ext>
      </dgm:extLst>
    </dgm:pt>
    <dgm:pt modelId="{3E1123DB-CE3D-4E85-8F59-8AE2B3AC556F}" type="pres">
      <dgm:prSet presAssocID="{7AB1A370-6D65-4991-8385-FAC0C681C52A}" presName="spaceRect" presStyleCnt="0"/>
      <dgm:spPr/>
    </dgm:pt>
    <dgm:pt modelId="{25369E67-F340-4032-BBB5-8C8FF5093C16}" type="pres">
      <dgm:prSet presAssocID="{7AB1A370-6D65-4991-8385-FAC0C681C52A}" presName="textRect" presStyleLbl="revTx" presStyleIdx="5" presStyleCnt="6">
        <dgm:presLayoutVars>
          <dgm:chMax val="1"/>
          <dgm:chPref val="1"/>
        </dgm:presLayoutVars>
      </dgm:prSet>
      <dgm:spPr/>
    </dgm:pt>
  </dgm:ptLst>
  <dgm:cxnLst>
    <dgm:cxn modelId="{15814B00-7AB9-42BA-828C-480089504682}" type="presOf" srcId="{52458A4B-8F50-4C81-8720-ADFFE3CF5ABD}" destId="{9A90855B-3701-4785-B63F-1DD0D31F162A}" srcOrd="0" destOrd="0" presId="urn:microsoft.com/office/officeart/2018/2/layout/IconCircleList"/>
    <dgm:cxn modelId="{0D80C000-511F-4514-8CA5-199CCEDD962C}" type="presOf" srcId="{3C0E92CF-1C59-4390-AE9E-11944634C831}" destId="{D2192A6E-ACF1-4CC1-94BC-BA37465D6AA3}" srcOrd="0" destOrd="0" presId="urn:microsoft.com/office/officeart/2018/2/layout/IconCircleList"/>
    <dgm:cxn modelId="{CA49BA11-528C-4697-87EC-C50FC772B818}" type="presOf" srcId="{422BD462-AB62-4367-B251-B3C11F092885}" destId="{59778C9F-B394-4090-8E4F-27064F782465}" srcOrd="0" destOrd="0" presId="urn:microsoft.com/office/officeart/2018/2/layout/IconCircleList"/>
    <dgm:cxn modelId="{6254FA17-3ED7-4308-90F0-723ECB0725A6}" type="presOf" srcId="{0040C02B-BDE5-4007-9CDB-FEBC03B33AE0}" destId="{41D4CB6B-381C-4037-830B-2B76CF0E74EF}" srcOrd="0" destOrd="0" presId="urn:microsoft.com/office/officeart/2018/2/layout/IconCircleList"/>
    <dgm:cxn modelId="{C9168127-2770-40D6-BBE8-F9C1EB433FE3}" type="presOf" srcId="{7AB1A370-6D65-4991-8385-FAC0C681C52A}" destId="{25369E67-F340-4032-BBB5-8C8FF5093C16}" srcOrd="0" destOrd="0" presId="urn:microsoft.com/office/officeart/2018/2/layout/IconCircleList"/>
    <dgm:cxn modelId="{35FB3D61-5165-46D9-A068-436C62A2CB9D}" srcId="{59C3B29D-006A-4559-BBE5-C95743CC7610}" destId="{F563BA47-7B95-48D3-B6EA-7DA24429589F}" srcOrd="3" destOrd="0" parTransId="{F65C32D8-98DD-4D6A-A0E4-8BCE7C52A19C}" sibTransId="{C824BB89-AFDD-4039-A447-ED782EF97AED}"/>
    <dgm:cxn modelId="{3862DF4A-A412-4FE5-BB59-8ACA1DD3EDA7}" srcId="{59C3B29D-006A-4559-BBE5-C95743CC7610}" destId="{422BD462-AB62-4367-B251-B3C11F092885}" srcOrd="0" destOrd="0" parTransId="{BE7EEBBB-4065-4F9D-9A8F-4D3BAFD9B7E2}" sibTransId="{3C0E92CF-1C59-4390-AE9E-11944634C831}"/>
    <dgm:cxn modelId="{60018471-FE21-498C-9DEE-2BEA9E3D391F}" type="presOf" srcId="{24830179-F12F-482C-B5CC-D2DEC132E162}" destId="{475D71C8-C275-43B4-AF52-F8E0B892C3A3}" srcOrd="0" destOrd="0" presId="urn:microsoft.com/office/officeart/2018/2/layout/IconCircleList"/>
    <dgm:cxn modelId="{D7C9D171-7D5A-4196-8F02-A81087819DF6}" srcId="{59C3B29D-006A-4559-BBE5-C95743CC7610}" destId="{24830179-F12F-482C-B5CC-D2DEC132E162}" srcOrd="1" destOrd="0" parTransId="{E6F2F337-1E5E-4287-8B6B-6C7BE754AC7E}" sibTransId="{F2D2E9FE-8979-4A36-BF41-4D8EE1134394}"/>
    <dgm:cxn modelId="{451B4054-D0E3-473F-A83B-F60AD187F50E}" type="presOf" srcId="{F563BA47-7B95-48D3-B6EA-7DA24429589F}" destId="{A130BF58-9D4E-4326-B524-A4C12850162D}" srcOrd="0" destOrd="0" presId="urn:microsoft.com/office/officeart/2018/2/layout/IconCircleList"/>
    <dgm:cxn modelId="{9E839675-6128-4F80-82F2-9236CD19C06C}" srcId="{59C3B29D-006A-4559-BBE5-C95743CC7610}" destId="{7AB1A370-6D65-4991-8385-FAC0C681C52A}" srcOrd="5" destOrd="0" parTransId="{B96E06C3-3A06-4AE5-A3A2-2DF31B54E5DC}" sibTransId="{B1D90CA3-6A75-4708-A263-823F41C39B19}"/>
    <dgm:cxn modelId="{38FBE059-4679-4C96-9119-1CA46DF7EB03}" srcId="{59C3B29D-006A-4559-BBE5-C95743CC7610}" destId="{EC13E9C3-AC2B-4B8D-9E79-E8A1E64539E2}" srcOrd="2" destOrd="0" parTransId="{D1EAA395-08EE-42D6-8070-EDBEB40F13D8}" sibTransId="{52458A4B-8F50-4C81-8720-ADFFE3CF5ABD}"/>
    <dgm:cxn modelId="{18A0FFA2-7A52-4EEB-B144-D0831E352934}" type="presOf" srcId="{61989460-B221-420A-97C6-F913B97EBD58}" destId="{BCB31DCA-8A6A-43E6-A706-058C63F98699}" srcOrd="0" destOrd="0" presId="urn:microsoft.com/office/officeart/2018/2/layout/IconCircleList"/>
    <dgm:cxn modelId="{521D4BB4-69C5-4337-B3C3-CB59489E1755}" type="presOf" srcId="{C824BB89-AFDD-4039-A447-ED782EF97AED}" destId="{5A2A067D-26E3-4AA5-B211-57976F239888}" srcOrd="0" destOrd="0" presId="urn:microsoft.com/office/officeart/2018/2/layout/IconCircleList"/>
    <dgm:cxn modelId="{46A852BB-11DF-463A-AEC7-BEB10DB9085B}" type="presOf" srcId="{F2D2E9FE-8979-4A36-BF41-4D8EE1134394}" destId="{649710DC-9053-4C8A-B025-F378CCB143BB}" srcOrd="0" destOrd="0" presId="urn:microsoft.com/office/officeart/2018/2/layout/IconCircleList"/>
    <dgm:cxn modelId="{798B1BBC-1BCE-4644-A214-DEE17E424D52}" type="presOf" srcId="{59C3B29D-006A-4559-BBE5-C95743CC7610}" destId="{7C802FF3-4B0A-41ED-BA04-82764730CC9D}" srcOrd="0" destOrd="0" presId="urn:microsoft.com/office/officeart/2018/2/layout/IconCircleList"/>
    <dgm:cxn modelId="{B7256FE2-8743-400C-AECB-784498FAB257}" type="presOf" srcId="{EC13E9C3-AC2B-4B8D-9E79-E8A1E64539E2}" destId="{B3276A45-3BCF-4870-A7CC-0F8BEB859B02}" srcOrd="0" destOrd="0" presId="urn:microsoft.com/office/officeart/2018/2/layout/IconCircleList"/>
    <dgm:cxn modelId="{FE9262E3-4316-4BB6-890D-6681EA25E4F4}" srcId="{59C3B29D-006A-4559-BBE5-C95743CC7610}" destId="{0040C02B-BDE5-4007-9CDB-FEBC03B33AE0}" srcOrd="4" destOrd="0" parTransId="{2AB67C34-8135-4890-AC70-F99D73FE383E}" sibTransId="{61989460-B221-420A-97C6-F913B97EBD58}"/>
    <dgm:cxn modelId="{BC60ED37-BB38-4B31-A7B1-0E1370725BC9}" type="presParOf" srcId="{7C802FF3-4B0A-41ED-BA04-82764730CC9D}" destId="{23A0A074-9752-430C-BBC1-EB9C2AB67D53}" srcOrd="0" destOrd="0" presId="urn:microsoft.com/office/officeart/2018/2/layout/IconCircleList"/>
    <dgm:cxn modelId="{87AE29FE-88B4-4185-89D2-C54B1DF31E61}" type="presParOf" srcId="{23A0A074-9752-430C-BBC1-EB9C2AB67D53}" destId="{702D4D5F-D349-43AB-B18C-C4FEA9DCA18E}" srcOrd="0" destOrd="0" presId="urn:microsoft.com/office/officeart/2018/2/layout/IconCircleList"/>
    <dgm:cxn modelId="{BAC75309-A985-4291-AE4F-A740A9848325}" type="presParOf" srcId="{702D4D5F-D349-43AB-B18C-C4FEA9DCA18E}" destId="{2579E8ED-E459-4A80-B83D-DF28CB295D63}" srcOrd="0" destOrd="0" presId="urn:microsoft.com/office/officeart/2018/2/layout/IconCircleList"/>
    <dgm:cxn modelId="{F466E348-474F-45F2-8696-32C1136ECD0B}" type="presParOf" srcId="{702D4D5F-D349-43AB-B18C-C4FEA9DCA18E}" destId="{29927D7C-0401-48AA-93D9-439CFF5E483B}" srcOrd="1" destOrd="0" presId="urn:microsoft.com/office/officeart/2018/2/layout/IconCircleList"/>
    <dgm:cxn modelId="{663CB6D7-B12F-4464-90F4-32A4577A4F87}" type="presParOf" srcId="{702D4D5F-D349-43AB-B18C-C4FEA9DCA18E}" destId="{0D4F16B2-2587-40DA-82BF-88FDE36CA341}" srcOrd="2" destOrd="0" presId="urn:microsoft.com/office/officeart/2018/2/layout/IconCircleList"/>
    <dgm:cxn modelId="{D76FC810-BC7D-418B-B8F1-848D2FA669C6}" type="presParOf" srcId="{702D4D5F-D349-43AB-B18C-C4FEA9DCA18E}" destId="{59778C9F-B394-4090-8E4F-27064F782465}" srcOrd="3" destOrd="0" presId="urn:microsoft.com/office/officeart/2018/2/layout/IconCircleList"/>
    <dgm:cxn modelId="{FA4E2577-0840-42D0-90F3-A018347E4621}" type="presParOf" srcId="{23A0A074-9752-430C-BBC1-EB9C2AB67D53}" destId="{D2192A6E-ACF1-4CC1-94BC-BA37465D6AA3}" srcOrd="1" destOrd="0" presId="urn:microsoft.com/office/officeart/2018/2/layout/IconCircleList"/>
    <dgm:cxn modelId="{61AE95F3-C358-44DD-8258-6298E16B69BD}" type="presParOf" srcId="{23A0A074-9752-430C-BBC1-EB9C2AB67D53}" destId="{F60A7AB5-5A5A-4664-A458-22B41643C5A4}" srcOrd="2" destOrd="0" presId="urn:microsoft.com/office/officeart/2018/2/layout/IconCircleList"/>
    <dgm:cxn modelId="{9BD9C9EF-D162-4600-85F0-4859168E8C1B}" type="presParOf" srcId="{F60A7AB5-5A5A-4664-A458-22B41643C5A4}" destId="{DB526DDF-350D-41A6-8F78-218F683D3436}" srcOrd="0" destOrd="0" presId="urn:microsoft.com/office/officeart/2018/2/layout/IconCircleList"/>
    <dgm:cxn modelId="{59D468D8-4F83-4B38-B280-A8296A6AC0A4}" type="presParOf" srcId="{F60A7AB5-5A5A-4664-A458-22B41643C5A4}" destId="{911CCC78-90FE-45DE-BF3A-5C938B8737F2}" srcOrd="1" destOrd="0" presId="urn:microsoft.com/office/officeart/2018/2/layout/IconCircleList"/>
    <dgm:cxn modelId="{029FAFDD-82A0-426B-8674-5A3D50118817}" type="presParOf" srcId="{F60A7AB5-5A5A-4664-A458-22B41643C5A4}" destId="{A01FD2D1-3CE6-4638-B3BF-8278D94E47A5}" srcOrd="2" destOrd="0" presId="urn:microsoft.com/office/officeart/2018/2/layout/IconCircleList"/>
    <dgm:cxn modelId="{4DE8EE34-7590-4A8A-A9FD-25F6167444DD}" type="presParOf" srcId="{F60A7AB5-5A5A-4664-A458-22B41643C5A4}" destId="{475D71C8-C275-43B4-AF52-F8E0B892C3A3}" srcOrd="3" destOrd="0" presId="urn:microsoft.com/office/officeart/2018/2/layout/IconCircleList"/>
    <dgm:cxn modelId="{7C4F9200-978C-4FFE-A3F3-00F1764FFB97}" type="presParOf" srcId="{23A0A074-9752-430C-BBC1-EB9C2AB67D53}" destId="{649710DC-9053-4C8A-B025-F378CCB143BB}" srcOrd="3" destOrd="0" presId="urn:microsoft.com/office/officeart/2018/2/layout/IconCircleList"/>
    <dgm:cxn modelId="{39F600B6-EACB-40DB-9628-84E9E259ABCC}" type="presParOf" srcId="{23A0A074-9752-430C-BBC1-EB9C2AB67D53}" destId="{3379264F-55B4-4287-B35A-A6CFDB28205C}" srcOrd="4" destOrd="0" presId="urn:microsoft.com/office/officeart/2018/2/layout/IconCircleList"/>
    <dgm:cxn modelId="{07A65CDB-DD88-40EB-96C9-FE0D3A33F849}" type="presParOf" srcId="{3379264F-55B4-4287-B35A-A6CFDB28205C}" destId="{879D1CED-7F27-4251-A2AA-F03C33B3760E}" srcOrd="0" destOrd="0" presId="urn:microsoft.com/office/officeart/2018/2/layout/IconCircleList"/>
    <dgm:cxn modelId="{E79E938B-6589-4F43-B79B-7C381BD663F5}" type="presParOf" srcId="{3379264F-55B4-4287-B35A-A6CFDB28205C}" destId="{27E427C3-9A3A-43E9-8048-46F4B64AE434}" srcOrd="1" destOrd="0" presId="urn:microsoft.com/office/officeart/2018/2/layout/IconCircleList"/>
    <dgm:cxn modelId="{B16A9E50-CAC1-41EE-80A1-53A9C529941A}" type="presParOf" srcId="{3379264F-55B4-4287-B35A-A6CFDB28205C}" destId="{B72E9C29-661D-4689-AE45-FC8DC0E6734D}" srcOrd="2" destOrd="0" presId="urn:microsoft.com/office/officeart/2018/2/layout/IconCircleList"/>
    <dgm:cxn modelId="{A9254BEB-273B-47D8-BF50-9DB0A291F97C}" type="presParOf" srcId="{3379264F-55B4-4287-B35A-A6CFDB28205C}" destId="{B3276A45-3BCF-4870-A7CC-0F8BEB859B02}" srcOrd="3" destOrd="0" presId="urn:microsoft.com/office/officeart/2018/2/layout/IconCircleList"/>
    <dgm:cxn modelId="{7D839895-F169-4CFC-BDEF-432310C05600}" type="presParOf" srcId="{23A0A074-9752-430C-BBC1-EB9C2AB67D53}" destId="{9A90855B-3701-4785-B63F-1DD0D31F162A}" srcOrd="5" destOrd="0" presId="urn:microsoft.com/office/officeart/2018/2/layout/IconCircleList"/>
    <dgm:cxn modelId="{A9B456A1-3CB7-49EA-87D2-3F1C080D0141}" type="presParOf" srcId="{23A0A074-9752-430C-BBC1-EB9C2AB67D53}" destId="{29106B04-7A3D-4D91-94E2-3F8AABEAD942}" srcOrd="6" destOrd="0" presId="urn:microsoft.com/office/officeart/2018/2/layout/IconCircleList"/>
    <dgm:cxn modelId="{8CBC51C1-3D64-41E0-B885-3AD278FD45D7}" type="presParOf" srcId="{29106B04-7A3D-4D91-94E2-3F8AABEAD942}" destId="{F503C48A-3F19-44AE-A30B-D86673300EB1}" srcOrd="0" destOrd="0" presId="urn:microsoft.com/office/officeart/2018/2/layout/IconCircleList"/>
    <dgm:cxn modelId="{A06EFD1B-1D97-4516-B5C1-6DFDDEA97E2E}" type="presParOf" srcId="{29106B04-7A3D-4D91-94E2-3F8AABEAD942}" destId="{DB978E32-024F-4694-9F8D-27C57B9605BB}" srcOrd="1" destOrd="0" presId="urn:microsoft.com/office/officeart/2018/2/layout/IconCircleList"/>
    <dgm:cxn modelId="{3652D3D4-EFD5-45D1-913A-E615999E3B97}" type="presParOf" srcId="{29106B04-7A3D-4D91-94E2-3F8AABEAD942}" destId="{652BACD9-DBDC-496C-B8AE-7FE248C69F67}" srcOrd="2" destOrd="0" presId="urn:microsoft.com/office/officeart/2018/2/layout/IconCircleList"/>
    <dgm:cxn modelId="{4E7713DE-AA6D-4877-A59E-EAF775320D60}" type="presParOf" srcId="{29106B04-7A3D-4D91-94E2-3F8AABEAD942}" destId="{A130BF58-9D4E-4326-B524-A4C12850162D}" srcOrd="3" destOrd="0" presId="urn:microsoft.com/office/officeart/2018/2/layout/IconCircleList"/>
    <dgm:cxn modelId="{090115B3-7338-4B3E-A9A4-47CD9766481C}" type="presParOf" srcId="{23A0A074-9752-430C-BBC1-EB9C2AB67D53}" destId="{5A2A067D-26E3-4AA5-B211-57976F239888}" srcOrd="7" destOrd="0" presId="urn:microsoft.com/office/officeart/2018/2/layout/IconCircleList"/>
    <dgm:cxn modelId="{E1BB3DA2-6771-4DCE-A290-C41836E5A171}" type="presParOf" srcId="{23A0A074-9752-430C-BBC1-EB9C2AB67D53}" destId="{61C9B67D-91E3-41B1-A869-658C0DFC0101}" srcOrd="8" destOrd="0" presId="urn:microsoft.com/office/officeart/2018/2/layout/IconCircleList"/>
    <dgm:cxn modelId="{A8010D8D-90B3-4A17-8148-7AA75F6996CE}" type="presParOf" srcId="{61C9B67D-91E3-41B1-A869-658C0DFC0101}" destId="{1CE92209-BB9C-4FA3-82B9-A0CF48399E75}" srcOrd="0" destOrd="0" presId="urn:microsoft.com/office/officeart/2018/2/layout/IconCircleList"/>
    <dgm:cxn modelId="{27E225B1-AF28-44BC-AA27-1742E36FE68E}" type="presParOf" srcId="{61C9B67D-91E3-41B1-A869-658C0DFC0101}" destId="{A1BCAD03-B6EB-4868-BF96-DDA38878D335}" srcOrd="1" destOrd="0" presId="urn:microsoft.com/office/officeart/2018/2/layout/IconCircleList"/>
    <dgm:cxn modelId="{CD4B54F2-19D3-43C0-B250-68705E1CD2F4}" type="presParOf" srcId="{61C9B67D-91E3-41B1-A869-658C0DFC0101}" destId="{20E05D10-FEAF-419C-8B6F-D52AF208B20E}" srcOrd="2" destOrd="0" presId="urn:microsoft.com/office/officeart/2018/2/layout/IconCircleList"/>
    <dgm:cxn modelId="{D6525131-F80C-4AFF-A89B-804502205745}" type="presParOf" srcId="{61C9B67D-91E3-41B1-A869-658C0DFC0101}" destId="{41D4CB6B-381C-4037-830B-2B76CF0E74EF}" srcOrd="3" destOrd="0" presId="urn:microsoft.com/office/officeart/2018/2/layout/IconCircleList"/>
    <dgm:cxn modelId="{9D1F2D6B-2CB4-4203-AE1D-F47D9AC0E98B}" type="presParOf" srcId="{23A0A074-9752-430C-BBC1-EB9C2AB67D53}" destId="{BCB31DCA-8A6A-43E6-A706-058C63F98699}" srcOrd="9" destOrd="0" presId="urn:microsoft.com/office/officeart/2018/2/layout/IconCircleList"/>
    <dgm:cxn modelId="{8B5E71E3-931D-4F6B-AA7A-D0B35C5B8B4E}" type="presParOf" srcId="{23A0A074-9752-430C-BBC1-EB9C2AB67D53}" destId="{0D1BFA94-8E3E-49BE-B592-BA3078C85408}" srcOrd="10" destOrd="0" presId="urn:microsoft.com/office/officeart/2018/2/layout/IconCircleList"/>
    <dgm:cxn modelId="{9820F48B-FB8F-4913-A69F-B7929BCB27C3}" type="presParOf" srcId="{0D1BFA94-8E3E-49BE-B592-BA3078C85408}" destId="{C75F5A93-AFDF-46FD-A1EB-BE760210E5DA}" srcOrd="0" destOrd="0" presId="urn:microsoft.com/office/officeart/2018/2/layout/IconCircleList"/>
    <dgm:cxn modelId="{23E25360-FAF9-4A1A-88A7-AF56ECD0A748}" type="presParOf" srcId="{0D1BFA94-8E3E-49BE-B592-BA3078C85408}" destId="{2B1BE40E-13C1-4807-A382-C0D1F2B386A2}" srcOrd="1" destOrd="0" presId="urn:microsoft.com/office/officeart/2018/2/layout/IconCircleList"/>
    <dgm:cxn modelId="{E90FB2CC-BADB-4969-9A36-27D1B7B4DB14}" type="presParOf" srcId="{0D1BFA94-8E3E-49BE-B592-BA3078C85408}" destId="{3E1123DB-CE3D-4E85-8F59-8AE2B3AC556F}" srcOrd="2" destOrd="0" presId="urn:microsoft.com/office/officeart/2018/2/layout/IconCircleList"/>
    <dgm:cxn modelId="{98404573-0A60-43D6-A47A-D0A22E176BFD}" type="presParOf" srcId="{0D1BFA94-8E3E-49BE-B592-BA3078C85408}" destId="{25369E67-F340-4032-BBB5-8C8FF5093C1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62CFF1-4A9E-4FDB-B2C6-847D02C72969}" type="doc">
      <dgm:prSet loTypeId="urn:microsoft.com/office/officeart/2005/8/layout/lProcess2" loCatId="relationship" qsTypeId="urn:microsoft.com/office/officeart/2005/8/quickstyle/simple1" qsCatId="simple" csTypeId="urn:microsoft.com/office/officeart/2005/8/colors/colorful5" csCatId="colorful" phldr="1"/>
      <dgm:spPr/>
      <dgm:t>
        <a:bodyPr/>
        <a:lstStyle/>
        <a:p>
          <a:endParaRPr lang="en-US"/>
        </a:p>
      </dgm:t>
    </dgm:pt>
    <dgm:pt modelId="{2EC473BC-7843-4406-914F-9D57FB734C1E}">
      <dgm:prSet phldrT="[Text]"/>
      <dgm:spPr/>
      <dgm:t>
        <a:bodyPr/>
        <a:lstStyle/>
        <a:p>
          <a:r>
            <a:rPr lang="en-US" b="1" dirty="0"/>
            <a:t>Quizzes – 15%</a:t>
          </a:r>
        </a:p>
      </dgm:t>
    </dgm:pt>
    <dgm:pt modelId="{C22BD871-4731-42C7-9DC9-6C9441C62378}" type="parTrans" cxnId="{6154084D-1304-4BAE-8126-6AC025C81717}">
      <dgm:prSet/>
      <dgm:spPr/>
      <dgm:t>
        <a:bodyPr/>
        <a:lstStyle/>
        <a:p>
          <a:endParaRPr lang="en-US"/>
        </a:p>
      </dgm:t>
    </dgm:pt>
    <dgm:pt modelId="{12F5B652-8B4B-4ABE-9CC1-25E39453A670}" type="sibTrans" cxnId="{6154084D-1304-4BAE-8126-6AC025C81717}">
      <dgm:prSet/>
      <dgm:spPr/>
      <dgm:t>
        <a:bodyPr/>
        <a:lstStyle/>
        <a:p>
          <a:endParaRPr lang="en-US"/>
        </a:p>
      </dgm:t>
    </dgm:pt>
    <dgm:pt modelId="{D99A0428-D05A-4987-BBB3-B699ECD78047}">
      <dgm:prSet phldrT="[Text]"/>
      <dgm:spPr/>
      <dgm:t>
        <a:bodyPr/>
        <a:lstStyle/>
        <a:p>
          <a:r>
            <a:rPr lang="en-US" b="1" dirty="0"/>
            <a:t>Assignments – </a:t>
          </a:r>
          <a:r>
            <a:rPr lang="en-US" b="1" dirty="0">
              <a:latin typeface="Calibri Light" panose="020F0302020204030204"/>
            </a:rPr>
            <a:t>4</a:t>
          </a:r>
          <a:r>
            <a:rPr lang="en-US" b="1" dirty="0"/>
            <a:t>%</a:t>
          </a:r>
        </a:p>
      </dgm:t>
    </dgm:pt>
    <dgm:pt modelId="{389AE2D6-C926-4DC1-AADB-7A761BD0051B}" type="parTrans" cxnId="{42083265-CD92-4363-B028-5886320CE393}">
      <dgm:prSet/>
      <dgm:spPr/>
      <dgm:t>
        <a:bodyPr/>
        <a:lstStyle/>
        <a:p>
          <a:endParaRPr lang="en-US"/>
        </a:p>
      </dgm:t>
    </dgm:pt>
    <dgm:pt modelId="{E5C47A45-D61A-401C-B4FC-47BCF969C365}" type="sibTrans" cxnId="{42083265-CD92-4363-B028-5886320CE393}">
      <dgm:prSet/>
      <dgm:spPr/>
      <dgm:t>
        <a:bodyPr/>
        <a:lstStyle/>
        <a:p>
          <a:endParaRPr lang="en-US"/>
        </a:p>
      </dgm:t>
    </dgm:pt>
    <dgm:pt modelId="{D4E65936-AA9B-43FE-92AB-948FF51AC24A}">
      <dgm:prSet phldrT="[Text]"/>
      <dgm:spPr/>
      <dgm:t>
        <a:bodyPr/>
        <a:lstStyle/>
        <a:p>
          <a:r>
            <a:rPr lang="en-US" b="0" i="0" u="none" dirty="0"/>
            <a:t>Chapter 1</a:t>
          </a:r>
          <a:endParaRPr lang="en-US" dirty="0"/>
        </a:p>
      </dgm:t>
    </dgm:pt>
    <dgm:pt modelId="{BF593F57-4939-4244-80A0-29216F0348FB}" type="parTrans" cxnId="{93EC6F21-CED8-4270-AB36-76679A445263}">
      <dgm:prSet/>
      <dgm:spPr/>
      <dgm:t>
        <a:bodyPr/>
        <a:lstStyle/>
        <a:p>
          <a:endParaRPr lang="en-US"/>
        </a:p>
      </dgm:t>
    </dgm:pt>
    <dgm:pt modelId="{83DCB323-1661-438E-A075-8D85B200C563}" type="sibTrans" cxnId="{93EC6F21-CED8-4270-AB36-76679A445263}">
      <dgm:prSet/>
      <dgm:spPr/>
      <dgm:t>
        <a:bodyPr/>
        <a:lstStyle/>
        <a:p>
          <a:endParaRPr lang="en-US"/>
        </a:p>
      </dgm:t>
    </dgm:pt>
    <dgm:pt modelId="{44F3AE8E-39E7-41AF-80B8-662A71E1D4C5}">
      <dgm:prSet phldrT="[Text]"/>
      <dgm:spPr/>
      <dgm:t>
        <a:bodyPr/>
        <a:lstStyle/>
        <a:p>
          <a:r>
            <a:rPr lang="en-US" b="0" i="0" u="none" dirty="0"/>
            <a:t>Update Your Canvas Profile</a:t>
          </a:r>
          <a:endParaRPr lang="en-US" dirty="0"/>
        </a:p>
      </dgm:t>
    </dgm:pt>
    <dgm:pt modelId="{C22416AE-1E4E-46E8-B2E0-970699AAA73B}" type="parTrans" cxnId="{006EAE11-16E4-45D9-8720-3D95F41FFD2B}">
      <dgm:prSet/>
      <dgm:spPr/>
      <dgm:t>
        <a:bodyPr/>
        <a:lstStyle/>
        <a:p>
          <a:endParaRPr lang="en-US"/>
        </a:p>
      </dgm:t>
    </dgm:pt>
    <dgm:pt modelId="{EDCEB0F9-67BC-4FA2-BBB2-ACEF094D0FB3}" type="sibTrans" cxnId="{006EAE11-16E4-45D9-8720-3D95F41FFD2B}">
      <dgm:prSet/>
      <dgm:spPr/>
      <dgm:t>
        <a:bodyPr/>
        <a:lstStyle/>
        <a:p>
          <a:endParaRPr lang="en-US"/>
        </a:p>
      </dgm:t>
    </dgm:pt>
    <dgm:pt modelId="{E52021A9-831B-4AA7-9B62-F8B2405A5CBD}">
      <dgm:prSet/>
      <dgm:spPr/>
      <dgm:t>
        <a:bodyPr/>
        <a:lstStyle/>
        <a:p>
          <a:r>
            <a:rPr lang="en-US" b="1" dirty="0"/>
            <a:t>Discussion – </a:t>
          </a:r>
          <a:r>
            <a:rPr lang="en-US" b="1" dirty="0">
              <a:latin typeface="Calibri Light" panose="020F0302020204030204"/>
            </a:rPr>
            <a:t>16</a:t>
          </a:r>
          <a:r>
            <a:rPr lang="en-US" b="1" dirty="0"/>
            <a:t>%</a:t>
          </a:r>
        </a:p>
      </dgm:t>
    </dgm:pt>
    <dgm:pt modelId="{98086362-9552-4F4B-828D-E69EE7EA6BAF}" type="parTrans" cxnId="{87B15FF1-B1A4-4213-ABD2-A92F34B630D1}">
      <dgm:prSet/>
      <dgm:spPr/>
      <dgm:t>
        <a:bodyPr/>
        <a:lstStyle/>
        <a:p>
          <a:endParaRPr lang="en-US"/>
        </a:p>
      </dgm:t>
    </dgm:pt>
    <dgm:pt modelId="{4DE0DCE8-D142-408F-9545-5F9EC16895DC}" type="sibTrans" cxnId="{87B15FF1-B1A4-4213-ABD2-A92F34B630D1}">
      <dgm:prSet/>
      <dgm:spPr/>
      <dgm:t>
        <a:bodyPr/>
        <a:lstStyle/>
        <a:p>
          <a:endParaRPr lang="en-US"/>
        </a:p>
      </dgm:t>
    </dgm:pt>
    <dgm:pt modelId="{84618DF5-5D3A-4666-A038-5DBF21578F8A}">
      <dgm:prSet/>
      <dgm:spPr/>
      <dgm:t>
        <a:bodyPr/>
        <a:lstStyle/>
        <a:p>
          <a:r>
            <a:rPr lang="en-US" b="1" dirty="0"/>
            <a:t>Reflections – 15%</a:t>
          </a:r>
        </a:p>
      </dgm:t>
    </dgm:pt>
    <dgm:pt modelId="{43E33069-A2A8-45EA-A3DD-DD17B600FAB9}" type="parTrans" cxnId="{6C12FFF2-E590-4DA6-8708-8EFAD47EC23E}">
      <dgm:prSet/>
      <dgm:spPr/>
      <dgm:t>
        <a:bodyPr/>
        <a:lstStyle/>
        <a:p>
          <a:endParaRPr lang="en-US"/>
        </a:p>
      </dgm:t>
    </dgm:pt>
    <dgm:pt modelId="{B12C0880-77C2-4878-AA63-3D6EA5F6133D}" type="sibTrans" cxnId="{6C12FFF2-E590-4DA6-8708-8EFAD47EC23E}">
      <dgm:prSet/>
      <dgm:spPr/>
      <dgm:t>
        <a:bodyPr/>
        <a:lstStyle/>
        <a:p>
          <a:endParaRPr lang="en-US"/>
        </a:p>
      </dgm:t>
    </dgm:pt>
    <dgm:pt modelId="{A3EFB754-250C-4394-BD18-31B4990BEA05}">
      <dgm:prSet/>
      <dgm:spPr/>
      <dgm:t>
        <a:bodyPr/>
        <a:lstStyle/>
        <a:p>
          <a:r>
            <a:rPr lang="en-US" b="0" i="0" u="none" dirty="0"/>
            <a:t>Reflection 1</a:t>
          </a:r>
          <a:endParaRPr lang="en-US" dirty="0"/>
        </a:p>
      </dgm:t>
    </dgm:pt>
    <dgm:pt modelId="{15B9549A-0E4C-4792-9FDF-E01F2BB4EE99}" type="parTrans" cxnId="{024A2E62-F7BA-4EFC-BB47-C2AA9AA5EA3C}">
      <dgm:prSet/>
      <dgm:spPr/>
      <dgm:t>
        <a:bodyPr/>
        <a:lstStyle/>
        <a:p>
          <a:endParaRPr lang="en-US"/>
        </a:p>
      </dgm:t>
    </dgm:pt>
    <dgm:pt modelId="{E2D1B45B-C16B-4EA2-AA3C-549609F4F109}" type="sibTrans" cxnId="{024A2E62-F7BA-4EFC-BB47-C2AA9AA5EA3C}">
      <dgm:prSet/>
      <dgm:spPr/>
      <dgm:t>
        <a:bodyPr/>
        <a:lstStyle/>
        <a:p>
          <a:endParaRPr lang="en-US"/>
        </a:p>
      </dgm:t>
    </dgm:pt>
    <dgm:pt modelId="{FDBDA959-1223-4A43-8288-1964B920F73E}">
      <dgm:prSet/>
      <dgm:spPr/>
      <dgm:t>
        <a:bodyPr/>
        <a:lstStyle/>
        <a:p>
          <a:r>
            <a:rPr lang="en-US" b="1" dirty="0"/>
            <a:t>Simulation – 15%</a:t>
          </a:r>
        </a:p>
      </dgm:t>
    </dgm:pt>
    <dgm:pt modelId="{D234E6A6-A381-4D42-BB80-D97B7B208936}" type="parTrans" cxnId="{1EEE122E-DFA0-4F5C-BC56-EFA861A70D5E}">
      <dgm:prSet/>
      <dgm:spPr/>
      <dgm:t>
        <a:bodyPr/>
        <a:lstStyle/>
        <a:p>
          <a:endParaRPr lang="en-US"/>
        </a:p>
      </dgm:t>
    </dgm:pt>
    <dgm:pt modelId="{A312DF31-4843-4797-B69F-3CBA79CF2141}" type="sibTrans" cxnId="{1EEE122E-DFA0-4F5C-BC56-EFA861A70D5E}">
      <dgm:prSet/>
      <dgm:spPr/>
      <dgm:t>
        <a:bodyPr/>
        <a:lstStyle/>
        <a:p>
          <a:endParaRPr lang="en-US"/>
        </a:p>
      </dgm:t>
    </dgm:pt>
    <dgm:pt modelId="{35F81E49-7042-494D-9820-DDDFDF050362}">
      <dgm:prSet/>
      <dgm:spPr/>
      <dgm:t>
        <a:bodyPr/>
        <a:lstStyle/>
        <a:p>
          <a:r>
            <a:rPr lang="en-US" b="1" dirty="0"/>
            <a:t>Public Policy Project – 20%</a:t>
          </a:r>
        </a:p>
      </dgm:t>
    </dgm:pt>
    <dgm:pt modelId="{68980803-6987-418F-8648-3E8459AD182A}" type="parTrans" cxnId="{17E46A08-DE50-48D7-A7BC-BC8E97BF338A}">
      <dgm:prSet/>
      <dgm:spPr/>
      <dgm:t>
        <a:bodyPr/>
        <a:lstStyle/>
        <a:p>
          <a:endParaRPr lang="en-US"/>
        </a:p>
      </dgm:t>
    </dgm:pt>
    <dgm:pt modelId="{D575ED0F-7B1C-42ED-B345-D726CE592F5A}" type="sibTrans" cxnId="{17E46A08-DE50-48D7-A7BC-BC8E97BF338A}">
      <dgm:prSet/>
      <dgm:spPr/>
      <dgm:t>
        <a:bodyPr/>
        <a:lstStyle/>
        <a:p>
          <a:endParaRPr lang="en-US"/>
        </a:p>
      </dgm:t>
    </dgm:pt>
    <dgm:pt modelId="{65A41953-6C29-4B31-9469-912A726A82CA}">
      <dgm:prSet/>
      <dgm:spPr/>
      <dgm:t>
        <a:bodyPr/>
        <a:lstStyle/>
        <a:p>
          <a:r>
            <a:rPr lang="en-US" dirty="0"/>
            <a:t>Article #1</a:t>
          </a:r>
        </a:p>
      </dgm:t>
    </dgm:pt>
    <dgm:pt modelId="{5AAE085B-8F64-47EC-A52A-A96EBC4D7ABD}" type="parTrans" cxnId="{798F2DAB-EDB3-4182-AF4A-81A0E3173EB3}">
      <dgm:prSet/>
      <dgm:spPr/>
      <dgm:t>
        <a:bodyPr/>
        <a:lstStyle/>
        <a:p>
          <a:endParaRPr lang="en-US"/>
        </a:p>
      </dgm:t>
    </dgm:pt>
    <dgm:pt modelId="{6C4FD997-120F-4809-A39E-EAB35C724BC6}" type="sibTrans" cxnId="{798F2DAB-EDB3-4182-AF4A-81A0E3173EB3}">
      <dgm:prSet/>
      <dgm:spPr/>
      <dgm:t>
        <a:bodyPr/>
        <a:lstStyle/>
        <a:p>
          <a:endParaRPr lang="en-US"/>
        </a:p>
      </dgm:t>
    </dgm:pt>
    <dgm:pt modelId="{7AC85419-76B6-41EB-8448-DB445524119C}">
      <dgm:prSet/>
      <dgm:spPr/>
      <dgm:t>
        <a:bodyPr/>
        <a:lstStyle/>
        <a:p>
          <a:r>
            <a:rPr lang="en-US" dirty="0"/>
            <a:t>Article #2</a:t>
          </a:r>
        </a:p>
      </dgm:t>
    </dgm:pt>
    <dgm:pt modelId="{73942A7C-BA70-4375-A8F2-C7A4BE40F564}" type="parTrans" cxnId="{73302AEA-01CF-4032-9F88-BF331CA384DC}">
      <dgm:prSet/>
      <dgm:spPr/>
      <dgm:t>
        <a:bodyPr/>
        <a:lstStyle/>
        <a:p>
          <a:endParaRPr lang="en-US"/>
        </a:p>
      </dgm:t>
    </dgm:pt>
    <dgm:pt modelId="{25074066-21DB-4C13-8E0B-9B982728C2E5}" type="sibTrans" cxnId="{73302AEA-01CF-4032-9F88-BF331CA384DC}">
      <dgm:prSet/>
      <dgm:spPr/>
      <dgm:t>
        <a:bodyPr/>
        <a:lstStyle/>
        <a:p>
          <a:endParaRPr lang="en-US"/>
        </a:p>
      </dgm:t>
    </dgm:pt>
    <dgm:pt modelId="{05433703-DCF5-4E4E-A9BD-2B84F312EDA3}">
      <dgm:prSet/>
      <dgm:spPr/>
      <dgm:t>
        <a:bodyPr/>
        <a:lstStyle/>
        <a:p>
          <a:r>
            <a:rPr lang="en-US" dirty="0"/>
            <a:t>Status Quo</a:t>
          </a:r>
        </a:p>
      </dgm:t>
    </dgm:pt>
    <dgm:pt modelId="{C3D78AC3-3485-4F2B-AEFA-5F275F242BC0}" type="parTrans" cxnId="{4E517BBE-B7A0-45DF-AD15-11D548542FE8}">
      <dgm:prSet/>
      <dgm:spPr/>
      <dgm:t>
        <a:bodyPr/>
        <a:lstStyle/>
        <a:p>
          <a:endParaRPr lang="en-US"/>
        </a:p>
      </dgm:t>
    </dgm:pt>
    <dgm:pt modelId="{BB6F385D-BFD6-46C6-923E-F37EDAA88F1B}" type="sibTrans" cxnId="{4E517BBE-B7A0-45DF-AD15-11D548542FE8}">
      <dgm:prSet/>
      <dgm:spPr/>
      <dgm:t>
        <a:bodyPr/>
        <a:lstStyle/>
        <a:p>
          <a:endParaRPr lang="en-US"/>
        </a:p>
      </dgm:t>
    </dgm:pt>
    <dgm:pt modelId="{8E147CD8-F56A-4B37-84C2-01ED63947540}">
      <dgm:prSet/>
      <dgm:spPr/>
      <dgm:t>
        <a:bodyPr/>
        <a:lstStyle/>
        <a:p>
          <a:r>
            <a:rPr lang="en-US" dirty="0"/>
            <a:t>Bridging</a:t>
          </a:r>
        </a:p>
      </dgm:t>
    </dgm:pt>
    <dgm:pt modelId="{78B787B5-E047-46FF-A4D5-4FBB937ADBAC}" type="parTrans" cxnId="{303F5E60-A8B6-46F5-AB82-3173A656CE5D}">
      <dgm:prSet/>
      <dgm:spPr/>
      <dgm:t>
        <a:bodyPr/>
        <a:lstStyle/>
        <a:p>
          <a:endParaRPr lang="en-US"/>
        </a:p>
      </dgm:t>
    </dgm:pt>
    <dgm:pt modelId="{239FE129-A3DC-42FD-81CD-745C45C99665}" type="sibTrans" cxnId="{303F5E60-A8B6-46F5-AB82-3173A656CE5D}">
      <dgm:prSet/>
      <dgm:spPr/>
      <dgm:t>
        <a:bodyPr/>
        <a:lstStyle/>
        <a:p>
          <a:endParaRPr lang="en-US"/>
        </a:p>
      </dgm:t>
    </dgm:pt>
    <dgm:pt modelId="{6C169D68-7240-4DF8-8162-E568402B6FB3}">
      <dgm:prSet/>
      <dgm:spPr/>
      <dgm:t>
        <a:bodyPr/>
        <a:lstStyle/>
        <a:p>
          <a:r>
            <a:rPr lang="en-US" dirty="0"/>
            <a:t>Discussion</a:t>
          </a:r>
        </a:p>
      </dgm:t>
    </dgm:pt>
    <dgm:pt modelId="{E6518790-0DD7-42C8-8F0D-2DE05D495BCC}" type="parTrans" cxnId="{26D8BBC2-BB83-4907-8F79-F4F351B89A40}">
      <dgm:prSet/>
      <dgm:spPr/>
      <dgm:t>
        <a:bodyPr/>
        <a:lstStyle/>
        <a:p>
          <a:endParaRPr lang="en-US"/>
        </a:p>
      </dgm:t>
    </dgm:pt>
    <dgm:pt modelId="{EBAC67AA-FEC8-4151-A272-F706891BD70E}" type="sibTrans" cxnId="{26D8BBC2-BB83-4907-8F79-F4F351B89A40}">
      <dgm:prSet/>
      <dgm:spPr/>
      <dgm:t>
        <a:bodyPr/>
        <a:lstStyle/>
        <a:p>
          <a:endParaRPr lang="en-US"/>
        </a:p>
      </dgm:t>
    </dgm:pt>
    <dgm:pt modelId="{43165D33-62BE-4EA7-BA49-125BFE5B5698}">
      <dgm:prSet/>
      <dgm:spPr/>
      <dgm:t>
        <a:bodyPr/>
        <a:lstStyle/>
        <a:p>
          <a:r>
            <a:rPr lang="en-US" dirty="0"/>
            <a:t>Data Analyst Roundtable</a:t>
          </a:r>
        </a:p>
      </dgm:t>
    </dgm:pt>
    <dgm:pt modelId="{7BA90AA2-8F30-46A8-8680-DE3F485C751E}" type="parTrans" cxnId="{2035A21F-9A7B-4328-85C5-BF47BB18CD1F}">
      <dgm:prSet/>
      <dgm:spPr/>
      <dgm:t>
        <a:bodyPr/>
        <a:lstStyle/>
        <a:p>
          <a:endParaRPr lang="en-US"/>
        </a:p>
      </dgm:t>
    </dgm:pt>
    <dgm:pt modelId="{31FA5ECA-E858-4CF1-8BBF-EA5FCD1D6E22}" type="sibTrans" cxnId="{2035A21F-9A7B-4328-85C5-BF47BB18CD1F}">
      <dgm:prSet/>
      <dgm:spPr/>
      <dgm:t>
        <a:bodyPr/>
        <a:lstStyle/>
        <a:p>
          <a:endParaRPr lang="en-US"/>
        </a:p>
      </dgm:t>
    </dgm:pt>
    <dgm:pt modelId="{F48527D8-E339-4C86-ADA9-73BF2BECCAE6}">
      <dgm:prSet/>
      <dgm:spPr/>
      <dgm:t>
        <a:bodyPr/>
        <a:lstStyle/>
        <a:p>
          <a:r>
            <a:rPr lang="en-US" dirty="0"/>
            <a:t>GIS Analyst Roundtable</a:t>
          </a:r>
        </a:p>
      </dgm:t>
    </dgm:pt>
    <dgm:pt modelId="{C30C89C3-192F-4F1D-9461-F2AB7F91419F}" type="parTrans" cxnId="{69784B0E-8D5D-4513-A1F6-7F38CE84B128}">
      <dgm:prSet/>
      <dgm:spPr/>
      <dgm:t>
        <a:bodyPr/>
        <a:lstStyle/>
        <a:p>
          <a:endParaRPr lang="en-US"/>
        </a:p>
      </dgm:t>
    </dgm:pt>
    <dgm:pt modelId="{81A52DC1-927B-4C8A-8F95-43C1D34C9665}" type="sibTrans" cxnId="{69784B0E-8D5D-4513-A1F6-7F38CE84B128}">
      <dgm:prSet/>
      <dgm:spPr/>
      <dgm:t>
        <a:bodyPr/>
        <a:lstStyle/>
        <a:p>
          <a:endParaRPr lang="en-US"/>
        </a:p>
      </dgm:t>
    </dgm:pt>
    <dgm:pt modelId="{18A8F18D-C040-46B3-9D9A-0A94E6223DF4}">
      <dgm:prSet/>
      <dgm:spPr/>
      <dgm:t>
        <a:bodyPr/>
        <a:lstStyle/>
        <a:p>
          <a:r>
            <a:rPr lang="en-US" dirty="0"/>
            <a:t>Policy Analyst Roundtable</a:t>
          </a:r>
        </a:p>
      </dgm:t>
    </dgm:pt>
    <dgm:pt modelId="{BCA03B21-1132-424E-9C01-CC57DBB2B335}" type="parTrans" cxnId="{C5282636-C8CA-472B-8F6E-5CFFFE233DB5}">
      <dgm:prSet/>
      <dgm:spPr/>
      <dgm:t>
        <a:bodyPr/>
        <a:lstStyle/>
        <a:p>
          <a:endParaRPr lang="en-US"/>
        </a:p>
      </dgm:t>
    </dgm:pt>
    <dgm:pt modelId="{510618CB-246A-4996-B47C-C493CB1D4C95}" type="sibTrans" cxnId="{C5282636-C8CA-472B-8F6E-5CFFFE233DB5}">
      <dgm:prSet/>
      <dgm:spPr/>
      <dgm:t>
        <a:bodyPr/>
        <a:lstStyle/>
        <a:p>
          <a:endParaRPr lang="en-US"/>
        </a:p>
      </dgm:t>
    </dgm:pt>
    <dgm:pt modelId="{F9A981BB-E0FD-45C6-A9F5-63C815DF07D0}">
      <dgm:prSet/>
      <dgm:spPr/>
      <dgm:t>
        <a:bodyPr/>
        <a:lstStyle/>
        <a:p>
          <a:r>
            <a:rPr lang="en-US" dirty="0"/>
            <a:t>Communications Analyst Roundtable</a:t>
          </a:r>
        </a:p>
      </dgm:t>
    </dgm:pt>
    <dgm:pt modelId="{98AF3AE9-B4F8-4E9F-9AEA-84BAAD4977A6}" type="parTrans" cxnId="{1AF73D68-5574-47F5-BA48-D1804240B82B}">
      <dgm:prSet/>
      <dgm:spPr/>
      <dgm:t>
        <a:bodyPr/>
        <a:lstStyle/>
        <a:p>
          <a:endParaRPr lang="en-US"/>
        </a:p>
      </dgm:t>
    </dgm:pt>
    <dgm:pt modelId="{A12FBB4C-A548-4F81-AFDF-DBECB7854E48}" type="sibTrans" cxnId="{1AF73D68-5574-47F5-BA48-D1804240B82B}">
      <dgm:prSet/>
      <dgm:spPr/>
      <dgm:t>
        <a:bodyPr/>
        <a:lstStyle/>
        <a:p>
          <a:endParaRPr lang="en-US"/>
        </a:p>
      </dgm:t>
    </dgm:pt>
    <dgm:pt modelId="{0936D811-0F44-4A71-AA8C-B625CF42A354}">
      <dgm:prSet/>
      <dgm:spPr/>
      <dgm:t>
        <a:bodyPr/>
        <a:lstStyle/>
        <a:p>
          <a:r>
            <a:rPr lang="en-US" dirty="0"/>
            <a:t>Presentation</a:t>
          </a:r>
        </a:p>
      </dgm:t>
    </dgm:pt>
    <dgm:pt modelId="{DF7BA538-D69E-451D-81D1-4EE9F2B1AC61}" type="parTrans" cxnId="{46D6EEA8-B57B-4131-9D30-69AF76C68B4B}">
      <dgm:prSet/>
      <dgm:spPr/>
      <dgm:t>
        <a:bodyPr/>
        <a:lstStyle/>
        <a:p>
          <a:endParaRPr lang="en-US"/>
        </a:p>
      </dgm:t>
    </dgm:pt>
    <dgm:pt modelId="{62C8DFC8-F5A3-4C77-8CC2-15E497E3E683}" type="sibTrans" cxnId="{46D6EEA8-B57B-4131-9D30-69AF76C68B4B}">
      <dgm:prSet/>
      <dgm:spPr/>
      <dgm:t>
        <a:bodyPr/>
        <a:lstStyle/>
        <a:p>
          <a:endParaRPr lang="en-US"/>
        </a:p>
      </dgm:t>
    </dgm:pt>
    <dgm:pt modelId="{3A572F02-71E5-4FB0-B53F-E53F8155CA8C}">
      <dgm:prSet/>
      <dgm:spPr/>
      <dgm:t>
        <a:bodyPr/>
        <a:lstStyle/>
        <a:p>
          <a:r>
            <a:rPr lang="en-US" dirty="0"/>
            <a:t>Pair-Share-Think</a:t>
          </a:r>
        </a:p>
      </dgm:t>
    </dgm:pt>
    <dgm:pt modelId="{E0D7C0A8-E896-4B9C-9636-01DAF62D408E}" type="parTrans" cxnId="{AE8546D6-F13D-4D7D-BC12-E494E8688A7F}">
      <dgm:prSet/>
      <dgm:spPr/>
      <dgm:t>
        <a:bodyPr/>
        <a:lstStyle/>
        <a:p>
          <a:endParaRPr lang="en-US"/>
        </a:p>
      </dgm:t>
    </dgm:pt>
    <dgm:pt modelId="{EC5318DD-45F9-4F0A-846C-45E793BA575A}" type="sibTrans" cxnId="{AE8546D6-F13D-4D7D-BC12-E494E8688A7F}">
      <dgm:prSet/>
      <dgm:spPr/>
      <dgm:t>
        <a:bodyPr/>
        <a:lstStyle/>
        <a:p>
          <a:endParaRPr lang="en-US"/>
        </a:p>
      </dgm:t>
    </dgm:pt>
    <dgm:pt modelId="{874AA72C-669A-4C97-A11A-AB17182ED5CF}">
      <dgm:prSet/>
      <dgm:spPr/>
      <dgm:t>
        <a:bodyPr/>
        <a:lstStyle/>
        <a:p>
          <a:r>
            <a:rPr lang="en-US" dirty="0"/>
            <a:t>My Public Problem</a:t>
          </a:r>
        </a:p>
      </dgm:t>
    </dgm:pt>
    <dgm:pt modelId="{B5B1899D-5EBF-4038-A14D-D6C956CFE091}" type="parTrans" cxnId="{0E25360C-E94B-4F80-9919-A03C812F11C6}">
      <dgm:prSet/>
      <dgm:spPr/>
      <dgm:t>
        <a:bodyPr/>
        <a:lstStyle/>
        <a:p>
          <a:endParaRPr lang="en-US"/>
        </a:p>
      </dgm:t>
    </dgm:pt>
    <dgm:pt modelId="{F60148DD-8B70-4ACC-AFBD-F73AB38C8302}" type="sibTrans" cxnId="{0E25360C-E94B-4F80-9919-A03C812F11C6}">
      <dgm:prSet/>
      <dgm:spPr/>
      <dgm:t>
        <a:bodyPr/>
        <a:lstStyle/>
        <a:p>
          <a:endParaRPr lang="en-US"/>
        </a:p>
      </dgm:t>
    </dgm:pt>
    <dgm:pt modelId="{BEFC29B5-392A-4D9F-BDD8-BC3A2AA06C4F}">
      <dgm:prSet/>
      <dgm:spPr/>
      <dgm:t>
        <a:bodyPr/>
        <a:lstStyle/>
        <a:p>
          <a:r>
            <a:rPr lang="en-US" dirty="0"/>
            <a:t>Political Actors</a:t>
          </a:r>
        </a:p>
      </dgm:t>
    </dgm:pt>
    <dgm:pt modelId="{539D4EEA-B6C9-4887-AE34-9E183DBDBA40}" type="parTrans" cxnId="{D1D62CAE-2305-4989-BD10-A2602A1D3241}">
      <dgm:prSet/>
      <dgm:spPr/>
      <dgm:t>
        <a:bodyPr/>
        <a:lstStyle/>
        <a:p>
          <a:endParaRPr lang="en-US"/>
        </a:p>
      </dgm:t>
    </dgm:pt>
    <dgm:pt modelId="{A1903D71-FBE8-4ACD-B306-37D66C5A2A2C}" type="sibTrans" cxnId="{D1D62CAE-2305-4989-BD10-A2602A1D3241}">
      <dgm:prSet/>
      <dgm:spPr/>
      <dgm:t>
        <a:bodyPr/>
        <a:lstStyle/>
        <a:p>
          <a:endParaRPr lang="en-US"/>
        </a:p>
      </dgm:t>
    </dgm:pt>
    <dgm:pt modelId="{EC9C210E-4615-4D12-B14F-5B95AFDDF56B}">
      <dgm:prSet/>
      <dgm:spPr/>
      <dgm:t>
        <a:bodyPr/>
        <a:lstStyle/>
        <a:p>
          <a:r>
            <a:rPr lang="en-US" dirty="0"/>
            <a:t>Network</a:t>
          </a:r>
        </a:p>
      </dgm:t>
    </dgm:pt>
    <dgm:pt modelId="{87EE25A4-16C8-4435-8D88-530D7A1524B9}" type="parTrans" cxnId="{45FBEF5E-9395-4963-ADCD-61376CFC3418}">
      <dgm:prSet/>
      <dgm:spPr/>
      <dgm:t>
        <a:bodyPr/>
        <a:lstStyle/>
        <a:p>
          <a:endParaRPr lang="en-US"/>
        </a:p>
      </dgm:t>
    </dgm:pt>
    <dgm:pt modelId="{1EF2BC59-3721-4597-8AA2-33D92333FA26}" type="sibTrans" cxnId="{45FBEF5E-9395-4963-ADCD-61376CFC3418}">
      <dgm:prSet/>
      <dgm:spPr/>
      <dgm:t>
        <a:bodyPr/>
        <a:lstStyle/>
        <a:p>
          <a:endParaRPr lang="en-US"/>
        </a:p>
      </dgm:t>
    </dgm:pt>
    <dgm:pt modelId="{B8620BC8-B7A9-4C04-B90F-6341B73D5A72}">
      <dgm:prSet phldrT="[Text]"/>
      <dgm:spPr/>
      <dgm:t>
        <a:bodyPr/>
        <a:lstStyle/>
        <a:p>
          <a:r>
            <a:rPr lang="en-US" b="0" i="0" u="none" dirty="0"/>
            <a:t>Introduce Yourself</a:t>
          </a:r>
          <a:endParaRPr lang="en-US" dirty="0"/>
        </a:p>
      </dgm:t>
    </dgm:pt>
    <dgm:pt modelId="{BF22174A-17FC-4B21-836F-36E240242326}" type="parTrans" cxnId="{6D9D1356-336C-414D-BCD8-B1AD7F3CACA8}">
      <dgm:prSet/>
      <dgm:spPr/>
      <dgm:t>
        <a:bodyPr/>
        <a:lstStyle/>
        <a:p>
          <a:endParaRPr lang="en-US"/>
        </a:p>
      </dgm:t>
    </dgm:pt>
    <dgm:pt modelId="{576B7A4B-F7C2-4AEA-8121-7F2233A008B2}" type="sibTrans" cxnId="{6D9D1356-336C-414D-BCD8-B1AD7F3CACA8}">
      <dgm:prSet/>
      <dgm:spPr/>
      <dgm:t>
        <a:bodyPr/>
        <a:lstStyle/>
        <a:p>
          <a:endParaRPr lang="en-US"/>
        </a:p>
      </dgm:t>
    </dgm:pt>
    <dgm:pt modelId="{9B1A8627-29BD-46DF-A6C6-D6E5CD837B70}">
      <dgm:prSet/>
      <dgm:spPr/>
      <dgm:t>
        <a:bodyPr/>
        <a:lstStyle/>
        <a:p>
          <a:r>
            <a:rPr lang="en-US" b="0" i="0" u="none" dirty="0"/>
            <a:t>Reflection 2</a:t>
          </a:r>
        </a:p>
      </dgm:t>
    </dgm:pt>
    <dgm:pt modelId="{121C46AD-04EA-4059-BBDC-5F18E5BC3DD3}" type="parTrans" cxnId="{B8EE1BFC-AB11-4F0B-8C48-452AA753C58B}">
      <dgm:prSet/>
      <dgm:spPr/>
      <dgm:t>
        <a:bodyPr/>
        <a:lstStyle/>
        <a:p>
          <a:endParaRPr lang="en-US"/>
        </a:p>
      </dgm:t>
    </dgm:pt>
    <dgm:pt modelId="{4C7178A1-F9E0-4C3E-A590-7D9212B13952}" type="sibTrans" cxnId="{B8EE1BFC-AB11-4F0B-8C48-452AA753C58B}">
      <dgm:prSet/>
      <dgm:spPr/>
      <dgm:t>
        <a:bodyPr/>
        <a:lstStyle/>
        <a:p>
          <a:endParaRPr lang="en-US"/>
        </a:p>
      </dgm:t>
    </dgm:pt>
    <dgm:pt modelId="{95F5BAF1-EAA0-4492-9A69-BD2748807F47}">
      <dgm:prSet/>
      <dgm:spPr/>
      <dgm:t>
        <a:bodyPr/>
        <a:lstStyle/>
        <a:p>
          <a:r>
            <a:rPr lang="en-US" b="0" i="0" u="none" dirty="0"/>
            <a:t>Reflection 3</a:t>
          </a:r>
        </a:p>
      </dgm:t>
    </dgm:pt>
    <dgm:pt modelId="{E9E1F6EB-540F-4356-A105-EF1F4D66F373}" type="parTrans" cxnId="{D957E7ED-06A8-4FA1-A79E-1D73E78CC1C4}">
      <dgm:prSet/>
      <dgm:spPr/>
      <dgm:t>
        <a:bodyPr/>
        <a:lstStyle/>
        <a:p>
          <a:endParaRPr lang="en-US"/>
        </a:p>
      </dgm:t>
    </dgm:pt>
    <dgm:pt modelId="{7074749D-E869-407D-9A9A-4C918CF74BC6}" type="sibTrans" cxnId="{D957E7ED-06A8-4FA1-A79E-1D73E78CC1C4}">
      <dgm:prSet/>
      <dgm:spPr/>
      <dgm:t>
        <a:bodyPr/>
        <a:lstStyle/>
        <a:p>
          <a:endParaRPr lang="en-US"/>
        </a:p>
      </dgm:t>
    </dgm:pt>
    <dgm:pt modelId="{C2DEC4E0-4B74-4118-9C8F-C76422F527A8}">
      <dgm:prSet/>
      <dgm:spPr/>
      <dgm:t>
        <a:bodyPr/>
        <a:lstStyle/>
        <a:p>
          <a:r>
            <a:rPr lang="en-US" b="0" i="0" u="none" dirty="0"/>
            <a:t>Reflection 4</a:t>
          </a:r>
        </a:p>
      </dgm:t>
    </dgm:pt>
    <dgm:pt modelId="{D235473C-C6F6-4A1A-B23F-BC5E88E00A30}" type="parTrans" cxnId="{89B23E96-4F02-4408-8EDD-BD09D6F41436}">
      <dgm:prSet/>
      <dgm:spPr/>
      <dgm:t>
        <a:bodyPr/>
        <a:lstStyle/>
        <a:p>
          <a:endParaRPr lang="en-US"/>
        </a:p>
      </dgm:t>
    </dgm:pt>
    <dgm:pt modelId="{8792BE24-19A1-49E7-A93E-0BC46A83F0F7}" type="sibTrans" cxnId="{89B23E96-4F02-4408-8EDD-BD09D6F41436}">
      <dgm:prSet/>
      <dgm:spPr/>
      <dgm:t>
        <a:bodyPr/>
        <a:lstStyle/>
        <a:p>
          <a:endParaRPr lang="en-US"/>
        </a:p>
      </dgm:t>
    </dgm:pt>
    <dgm:pt modelId="{FEBB2565-A49D-427B-B7D4-1810361A4F37}">
      <dgm:prSet/>
      <dgm:spPr/>
      <dgm:t>
        <a:bodyPr/>
        <a:lstStyle/>
        <a:p>
          <a:r>
            <a:rPr lang="en-US" b="0" i="0" u="none" dirty="0"/>
            <a:t>Reflection 5</a:t>
          </a:r>
        </a:p>
      </dgm:t>
    </dgm:pt>
    <dgm:pt modelId="{30EB2684-2EB8-42BE-9045-962F14FDEBA4}" type="parTrans" cxnId="{063AEFE9-E401-4FB0-A5F2-F2C595F1E942}">
      <dgm:prSet/>
      <dgm:spPr/>
      <dgm:t>
        <a:bodyPr/>
        <a:lstStyle/>
        <a:p>
          <a:endParaRPr lang="en-US"/>
        </a:p>
      </dgm:t>
    </dgm:pt>
    <dgm:pt modelId="{FD1EA3DE-61B9-4AB7-8B44-E1F24DB16DA6}" type="sibTrans" cxnId="{063AEFE9-E401-4FB0-A5F2-F2C595F1E942}">
      <dgm:prSet/>
      <dgm:spPr/>
      <dgm:t>
        <a:bodyPr/>
        <a:lstStyle/>
        <a:p>
          <a:endParaRPr lang="en-US"/>
        </a:p>
      </dgm:t>
    </dgm:pt>
    <dgm:pt modelId="{FCD3904E-7988-4A9C-BD8B-61C81C46F953}">
      <dgm:prSet/>
      <dgm:spPr/>
      <dgm:t>
        <a:bodyPr/>
        <a:lstStyle/>
        <a:p>
          <a:r>
            <a:rPr lang="en-US" b="0" i="0" u="none" dirty="0"/>
            <a:t>Reflection 6</a:t>
          </a:r>
        </a:p>
      </dgm:t>
    </dgm:pt>
    <dgm:pt modelId="{EB6027C8-BC85-4254-88EE-0BE06F2DB64F}" type="parTrans" cxnId="{D1FC066E-92B9-4E20-8BEA-6EAE215AD26E}">
      <dgm:prSet/>
      <dgm:spPr/>
      <dgm:t>
        <a:bodyPr/>
        <a:lstStyle/>
        <a:p>
          <a:endParaRPr lang="en-US"/>
        </a:p>
      </dgm:t>
    </dgm:pt>
    <dgm:pt modelId="{9CCA7AAB-197C-4E85-9B82-1183567EE8AC}" type="sibTrans" cxnId="{D1FC066E-92B9-4E20-8BEA-6EAE215AD26E}">
      <dgm:prSet/>
      <dgm:spPr/>
      <dgm:t>
        <a:bodyPr/>
        <a:lstStyle/>
        <a:p>
          <a:endParaRPr lang="en-US"/>
        </a:p>
      </dgm:t>
    </dgm:pt>
    <dgm:pt modelId="{535FEDDD-50F9-44F0-8446-C41ED33A2C85}">
      <dgm:prSet/>
      <dgm:spPr/>
      <dgm:t>
        <a:bodyPr/>
        <a:lstStyle/>
        <a:p>
          <a:r>
            <a:rPr lang="en-US" b="0" i="0" u="none" dirty="0"/>
            <a:t>Reflection 7</a:t>
          </a:r>
        </a:p>
      </dgm:t>
    </dgm:pt>
    <dgm:pt modelId="{D9FBA6E5-4CA0-471D-8F11-7AD6736EA1B5}" type="parTrans" cxnId="{57F80136-5907-4DD9-A32B-022865A1BC5D}">
      <dgm:prSet/>
      <dgm:spPr/>
      <dgm:t>
        <a:bodyPr/>
        <a:lstStyle/>
        <a:p>
          <a:endParaRPr lang="en-US"/>
        </a:p>
      </dgm:t>
    </dgm:pt>
    <dgm:pt modelId="{03432C0F-BAA1-4CF1-A7E4-4D628C9CA142}" type="sibTrans" cxnId="{57F80136-5907-4DD9-A32B-022865A1BC5D}">
      <dgm:prSet/>
      <dgm:spPr/>
      <dgm:t>
        <a:bodyPr/>
        <a:lstStyle/>
        <a:p>
          <a:endParaRPr lang="en-US"/>
        </a:p>
      </dgm:t>
    </dgm:pt>
    <dgm:pt modelId="{E076C904-BFAE-46D0-BE32-6032B186C3F6}">
      <dgm:prSet/>
      <dgm:spPr/>
      <dgm:t>
        <a:bodyPr/>
        <a:lstStyle/>
        <a:p>
          <a:r>
            <a:rPr lang="en-US" b="0" i="0" u="none" dirty="0"/>
            <a:t>Reflection 8</a:t>
          </a:r>
        </a:p>
      </dgm:t>
    </dgm:pt>
    <dgm:pt modelId="{32CF2BE2-9365-4478-BA9E-35BE5FFAC476}" type="parTrans" cxnId="{132C432E-6D13-475E-B145-51E5041EA339}">
      <dgm:prSet/>
      <dgm:spPr/>
      <dgm:t>
        <a:bodyPr/>
        <a:lstStyle/>
        <a:p>
          <a:endParaRPr lang="en-US"/>
        </a:p>
      </dgm:t>
    </dgm:pt>
    <dgm:pt modelId="{A91EAB55-A460-414D-9047-0273FB810567}" type="sibTrans" cxnId="{132C432E-6D13-475E-B145-51E5041EA339}">
      <dgm:prSet/>
      <dgm:spPr/>
      <dgm:t>
        <a:bodyPr/>
        <a:lstStyle/>
        <a:p>
          <a:endParaRPr lang="en-US"/>
        </a:p>
      </dgm:t>
    </dgm:pt>
    <dgm:pt modelId="{F54294FD-BFCF-40AA-829F-34A3523DC49B}">
      <dgm:prSet/>
      <dgm:spPr/>
      <dgm:t>
        <a:bodyPr/>
        <a:lstStyle/>
        <a:p>
          <a:r>
            <a:rPr lang="en-US" b="0" i="0" u="none" dirty="0"/>
            <a:t>Reflection 9</a:t>
          </a:r>
        </a:p>
      </dgm:t>
    </dgm:pt>
    <dgm:pt modelId="{6B3FACCF-D21B-4B1C-A293-83B46D34F85F}" type="parTrans" cxnId="{6F92957D-D22A-4A4A-85E3-CBE0A6382D6E}">
      <dgm:prSet/>
      <dgm:spPr/>
      <dgm:t>
        <a:bodyPr/>
        <a:lstStyle/>
        <a:p>
          <a:endParaRPr lang="en-US"/>
        </a:p>
      </dgm:t>
    </dgm:pt>
    <dgm:pt modelId="{39FE59BF-9E49-4F5D-8892-C3E390DD334B}" type="sibTrans" cxnId="{6F92957D-D22A-4A4A-85E3-CBE0A6382D6E}">
      <dgm:prSet/>
      <dgm:spPr/>
      <dgm:t>
        <a:bodyPr/>
        <a:lstStyle/>
        <a:p>
          <a:endParaRPr lang="en-US"/>
        </a:p>
      </dgm:t>
    </dgm:pt>
    <dgm:pt modelId="{EA9B2DB0-1E64-462F-8FFE-C4D422562C6B}">
      <dgm:prSet/>
      <dgm:spPr/>
      <dgm:t>
        <a:bodyPr/>
        <a:lstStyle/>
        <a:p>
          <a:r>
            <a:rPr lang="en-US" b="0" i="0" u="none" dirty="0"/>
            <a:t>Reflection 10</a:t>
          </a:r>
        </a:p>
      </dgm:t>
    </dgm:pt>
    <dgm:pt modelId="{1F23103B-D110-4D2B-A374-1F59800E9E96}" type="parTrans" cxnId="{FBB2A4C1-290D-47B4-ACB9-CF2F3716D087}">
      <dgm:prSet/>
      <dgm:spPr/>
      <dgm:t>
        <a:bodyPr/>
        <a:lstStyle/>
        <a:p>
          <a:endParaRPr lang="en-US"/>
        </a:p>
      </dgm:t>
    </dgm:pt>
    <dgm:pt modelId="{4F58C0F6-995D-4E44-9BC1-350929B1C461}" type="sibTrans" cxnId="{FBB2A4C1-290D-47B4-ACB9-CF2F3716D087}">
      <dgm:prSet/>
      <dgm:spPr/>
      <dgm:t>
        <a:bodyPr/>
        <a:lstStyle/>
        <a:p>
          <a:endParaRPr lang="en-US"/>
        </a:p>
      </dgm:t>
    </dgm:pt>
    <dgm:pt modelId="{4F12BB13-C2ED-479A-A840-B12D4949FA56}">
      <dgm:prSet/>
      <dgm:spPr/>
      <dgm:t>
        <a:bodyPr/>
        <a:lstStyle/>
        <a:p>
          <a:r>
            <a:rPr lang="en-US" b="0" i="0" u="none" dirty="0"/>
            <a:t>Reflection 11</a:t>
          </a:r>
        </a:p>
      </dgm:t>
    </dgm:pt>
    <dgm:pt modelId="{E5AA4060-20BC-4B43-B8F0-CF0BC2C87AFC}" type="parTrans" cxnId="{ECF826E6-64B7-45D0-AE25-1F0C79462849}">
      <dgm:prSet/>
      <dgm:spPr/>
      <dgm:t>
        <a:bodyPr/>
        <a:lstStyle/>
        <a:p>
          <a:endParaRPr lang="en-US"/>
        </a:p>
      </dgm:t>
    </dgm:pt>
    <dgm:pt modelId="{1A106124-9560-43DF-B43A-16EA2E2502E6}" type="sibTrans" cxnId="{ECF826E6-64B7-45D0-AE25-1F0C79462849}">
      <dgm:prSet/>
      <dgm:spPr/>
      <dgm:t>
        <a:bodyPr/>
        <a:lstStyle/>
        <a:p>
          <a:endParaRPr lang="en-US"/>
        </a:p>
      </dgm:t>
    </dgm:pt>
    <dgm:pt modelId="{AE5CE30D-D749-4582-97A9-90AA98594AB3}">
      <dgm:prSet/>
      <dgm:spPr/>
      <dgm:t>
        <a:bodyPr/>
        <a:lstStyle/>
        <a:p>
          <a:r>
            <a:rPr lang="en-US" b="0" i="0" u="none" dirty="0"/>
            <a:t>Reflection 12</a:t>
          </a:r>
        </a:p>
      </dgm:t>
    </dgm:pt>
    <dgm:pt modelId="{0BD41DE9-B7FD-4F95-B164-5A8B34CF0C69}" type="parTrans" cxnId="{E1FF0C17-5C4F-4BAC-A0C0-4D987C630007}">
      <dgm:prSet/>
      <dgm:spPr/>
      <dgm:t>
        <a:bodyPr/>
        <a:lstStyle/>
        <a:p>
          <a:endParaRPr lang="en-US"/>
        </a:p>
      </dgm:t>
    </dgm:pt>
    <dgm:pt modelId="{F11604B0-0AE0-4A73-A9E5-E1F69D4BEA1E}" type="sibTrans" cxnId="{E1FF0C17-5C4F-4BAC-A0C0-4D987C630007}">
      <dgm:prSet/>
      <dgm:spPr/>
      <dgm:t>
        <a:bodyPr/>
        <a:lstStyle/>
        <a:p>
          <a:endParaRPr lang="en-US"/>
        </a:p>
      </dgm:t>
    </dgm:pt>
    <dgm:pt modelId="{D5355FDC-E7E5-4286-A0E6-38482AAB4143}">
      <dgm:prSet/>
      <dgm:spPr/>
      <dgm:t>
        <a:bodyPr/>
        <a:lstStyle/>
        <a:p>
          <a:r>
            <a:rPr lang="en-US" dirty="0"/>
            <a:t>Article #3</a:t>
          </a:r>
        </a:p>
      </dgm:t>
    </dgm:pt>
    <dgm:pt modelId="{53D30E95-4AE9-46A3-89C0-1F874A872505}" type="parTrans" cxnId="{0EB48D7D-A06E-47B5-8585-6F871A6AC045}">
      <dgm:prSet/>
      <dgm:spPr/>
      <dgm:t>
        <a:bodyPr/>
        <a:lstStyle/>
        <a:p>
          <a:endParaRPr lang="en-US"/>
        </a:p>
      </dgm:t>
    </dgm:pt>
    <dgm:pt modelId="{EC2652D9-A020-498C-9DA6-E028996DBADD}" type="sibTrans" cxnId="{0EB48D7D-A06E-47B5-8585-6F871A6AC045}">
      <dgm:prSet/>
      <dgm:spPr/>
      <dgm:t>
        <a:bodyPr/>
        <a:lstStyle/>
        <a:p>
          <a:endParaRPr lang="en-US"/>
        </a:p>
      </dgm:t>
    </dgm:pt>
    <dgm:pt modelId="{9F4256A3-5645-4D01-A563-62ED7D489C85}">
      <dgm:prSet/>
      <dgm:spPr/>
      <dgm:t>
        <a:bodyPr/>
        <a:lstStyle/>
        <a:p>
          <a:r>
            <a:rPr lang="en-US" b="0" i="0" u="none" dirty="0"/>
            <a:t>My Understanding 1</a:t>
          </a:r>
          <a:endParaRPr lang="en-US" dirty="0"/>
        </a:p>
      </dgm:t>
    </dgm:pt>
    <dgm:pt modelId="{3FD98963-A33C-4DAA-B78B-3332A9EFC348}" type="parTrans" cxnId="{07C536AA-911E-4D7E-A3C6-81665A95BBF9}">
      <dgm:prSet/>
      <dgm:spPr/>
      <dgm:t>
        <a:bodyPr/>
        <a:lstStyle/>
        <a:p>
          <a:endParaRPr lang="en-US"/>
        </a:p>
      </dgm:t>
    </dgm:pt>
    <dgm:pt modelId="{311C3F37-BB7A-4679-8D00-E1959FA6D7A7}" type="sibTrans" cxnId="{07C536AA-911E-4D7E-A3C6-81665A95BBF9}">
      <dgm:prSet/>
      <dgm:spPr/>
      <dgm:t>
        <a:bodyPr/>
        <a:lstStyle/>
        <a:p>
          <a:endParaRPr lang="en-US"/>
        </a:p>
      </dgm:t>
    </dgm:pt>
    <dgm:pt modelId="{7EE386C2-B794-4EF0-83E6-40CCE1AA56CC}">
      <dgm:prSet/>
      <dgm:spPr/>
      <dgm:t>
        <a:bodyPr/>
        <a:lstStyle/>
        <a:p>
          <a:r>
            <a:rPr lang="en-US" b="0" i="0" u="none" dirty="0"/>
            <a:t>Chapter 2</a:t>
          </a:r>
          <a:endParaRPr lang="en-US" dirty="0"/>
        </a:p>
      </dgm:t>
    </dgm:pt>
    <dgm:pt modelId="{5C86D29B-E950-4ED2-8059-6FDF4C5F2FB8}" type="parTrans" cxnId="{F0EBB930-B042-4C20-92AE-6C5D390756B5}">
      <dgm:prSet/>
      <dgm:spPr/>
      <dgm:t>
        <a:bodyPr/>
        <a:lstStyle/>
        <a:p>
          <a:endParaRPr lang="en-US"/>
        </a:p>
      </dgm:t>
    </dgm:pt>
    <dgm:pt modelId="{6D3007C0-A042-42B1-A754-E8B5829C8408}" type="sibTrans" cxnId="{F0EBB930-B042-4C20-92AE-6C5D390756B5}">
      <dgm:prSet/>
      <dgm:spPr/>
      <dgm:t>
        <a:bodyPr/>
        <a:lstStyle/>
        <a:p>
          <a:endParaRPr lang="en-US"/>
        </a:p>
      </dgm:t>
    </dgm:pt>
    <dgm:pt modelId="{D0A323FC-E74F-4448-8EC7-B8B2C86DAA92}">
      <dgm:prSet/>
      <dgm:spPr/>
      <dgm:t>
        <a:bodyPr/>
        <a:lstStyle/>
        <a:p>
          <a:r>
            <a:rPr lang="en-US" b="0" i="0" u="none" dirty="0"/>
            <a:t>Chapter 3</a:t>
          </a:r>
          <a:endParaRPr lang="en-US" dirty="0"/>
        </a:p>
      </dgm:t>
    </dgm:pt>
    <dgm:pt modelId="{6B8A3B87-457E-4673-9F69-2E671D559E14}" type="parTrans" cxnId="{A4EB200F-13F8-460C-8414-B030EB8BEC83}">
      <dgm:prSet/>
      <dgm:spPr/>
      <dgm:t>
        <a:bodyPr/>
        <a:lstStyle/>
        <a:p>
          <a:endParaRPr lang="en-US"/>
        </a:p>
      </dgm:t>
    </dgm:pt>
    <dgm:pt modelId="{B6F378AD-263C-4997-8263-499A3ED9D604}" type="sibTrans" cxnId="{A4EB200F-13F8-460C-8414-B030EB8BEC83}">
      <dgm:prSet/>
      <dgm:spPr/>
      <dgm:t>
        <a:bodyPr/>
        <a:lstStyle/>
        <a:p>
          <a:endParaRPr lang="en-US"/>
        </a:p>
      </dgm:t>
    </dgm:pt>
    <dgm:pt modelId="{523CDC17-1BC4-4F55-8EC2-0B14A212472B}">
      <dgm:prSet/>
      <dgm:spPr/>
      <dgm:t>
        <a:bodyPr/>
        <a:lstStyle/>
        <a:p>
          <a:r>
            <a:rPr lang="en-US" b="0" i="0" u="none" dirty="0"/>
            <a:t>Chapter 4</a:t>
          </a:r>
          <a:endParaRPr lang="en-US" dirty="0"/>
        </a:p>
      </dgm:t>
    </dgm:pt>
    <dgm:pt modelId="{2BC74A1C-D0C9-4B4F-9BAA-B2F3F727F359}" type="parTrans" cxnId="{7A53A619-EDE9-4665-A7CC-89B7FAB8A7F7}">
      <dgm:prSet/>
      <dgm:spPr/>
      <dgm:t>
        <a:bodyPr/>
        <a:lstStyle/>
        <a:p>
          <a:endParaRPr lang="en-US"/>
        </a:p>
      </dgm:t>
    </dgm:pt>
    <dgm:pt modelId="{EE3509C0-151A-47D5-A5E2-E0B68EA4F834}" type="sibTrans" cxnId="{7A53A619-EDE9-4665-A7CC-89B7FAB8A7F7}">
      <dgm:prSet/>
      <dgm:spPr/>
      <dgm:t>
        <a:bodyPr/>
        <a:lstStyle/>
        <a:p>
          <a:endParaRPr lang="en-US"/>
        </a:p>
      </dgm:t>
    </dgm:pt>
    <dgm:pt modelId="{2497B417-4183-43A4-9C9A-2A0165721D10}">
      <dgm:prSet/>
      <dgm:spPr/>
      <dgm:t>
        <a:bodyPr/>
        <a:lstStyle/>
        <a:p>
          <a:r>
            <a:rPr lang="en-US" b="0" i="0" u="none" dirty="0"/>
            <a:t>Chapter 5</a:t>
          </a:r>
          <a:endParaRPr lang="en-US" dirty="0"/>
        </a:p>
      </dgm:t>
    </dgm:pt>
    <dgm:pt modelId="{04C255D5-3DD5-4E6A-850A-37F758B98653}" type="parTrans" cxnId="{936C0F0F-A9F5-4806-8A89-D3B2FC230A3D}">
      <dgm:prSet/>
      <dgm:spPr/>
      <dgm:t>
        <a:bodyPr/>
        <a:lstStyle/>
        <a:p>
          <a:endParaRPr lang="en-US"/>
        </a:p>
      </dgm:t>
    </dgm:pt>
    <dgm:pt modelId="{428B521D-5A52-4F87-9725-D3D82760E7CB}" type="sibTrans" cxnId="{936C0F0F-A9F5-4806-8A89-D3B2FC230A3D}">
      <dgm:prSet/>
      <dgm:spPr/>
      <dgm:t>
        <a:bodyPr/>
        <a:lstStyle/>
        <a:p>
          <a:endParaRPr lang="en-US"/>
        </a:p>
      </dgm:t>
    </dgm:pt>
    <dgm:pt modelId="{0A98CE0F-9B40-4702-AD80-B3B17B9A12FC}">
      <dgm:prSet/>
      <dgm:spPr/>
      <dgm:t>
        <a:bodyPr/>
        <a:lstStyle/>
        <a:p>
          <a:r>
            <a:rPr lang="en-US" b="0" i="0" u="none" dirty="0"/>
            <a:t>Chapter 6</a:t>
          </a:r>
          <a:endParaRPr lang="en-US" dirty="0"/>
        </a:p>
      </dgm:t>
    </dgm:pt>
    <dgm:pt modelId="{61AC17D9-BE3E-4633-8F21-C2D39B58D3D1}" type="parTrans" cxnId="{5A91C429-2F0A-4BE2-AA6F-E839EF200138}">
      <dgm:prSet/>
      <dgm:spPr/>
      <dgm:t>
        <a:bodyPr/>
        <a:lstStyle/>
        <a:p>
          <a:endParaRPr lang="en-US"/>
        </a:p>
      </dgm:t>
    </dgm:pt>
    <dgm:pt modelId="{ED8B4708-9DD8-4ADC-8592-C99E13093D35}" type="sibTrans" cxnId="{5A91C429-2F0A-4BE2-AA6F-E839EF200138}">
      <dgm:prSet/>
      <dgm:spPr/>
      <dgm:t>
        <a:bodyPr/>
        <a:lstStyle/>
        <a:p>
          <a:endParaRPr lang="en-US"/>
        </a:p>
      </dgm:t>
    </dgm:pt>
    <dgm:pt modelId="{A2328EE3-0D0A-49B9-9FF8-8C0D93B16DD1}">
      <dgm:prSet/>
      <dgm:spPr/>
      <dgm:t>
        <a:bodyPr/>
        <a:lstStyle/>
        <a:p>
          <a:r>
            <a:rPr lang="en-US" b="0" i="0" u="none" dirty="0"/>
            <a:t>Chapter 7</a:t>
          </a:r>
          <a:endParaRPr lang="en-US" dirty="0"/>
        </a:p>
      </dgm:t>
    </dgm:pt>
    <dgm:pt modelId="{B9544D90-63C9-40F7-9F19-42D35374656C}" type="parTrans" cxnId="{0EF83A1B-CB3A-4EEC-A3A5-700B3EE4C13D}">
      <dgm:prSet/>
      <dgm:spPr/>
      <dgm:t>
        <a:bodyPr/>
        <a:lstStyle/>
        <a:p>
          <a:endParaRPr lang="en-US"/>
        </a:p>
      </dgm:t>
    </dgm:pt>
    <dgm:pt modelId="{CF42CCFF-4A7A-4AE1-83AA-A3316F765906}" type="sibTrans" cxnId="{0EF83A1B-CB3A-4EEC-A3A5-700B3EE4C13D}">
      <dgm:prSet/>
      <dgm:spPr/>
      <dgm:t>
        <a:bodyPr/>
        <a:lstStyle/>
        <a:p>
          <a:endParaRPr lang="en-US"/>
        </a:p>
      </dgm:t>
    </dgm:pt>
    <dgm:pt modelId="{F171A1FB-8C09-45F2-99A3-A5E0B79DF8F3}">
      <dgm:prSet/>
      <dgm:spPr/>
      <dgm:t>
        <a:bodyPr/>
        <a:lstStyle/>
        <a:p>
          <a:r>
            <a:rPr lang="en-US" b="0" i="0" u="none" dirty="0"/>
            <a:t>Chapter 8</a:t>
          </a:r>
          <a:endParaRPr lang="en-US" dirty="0"/>
        </a:p>
      </dgm:t>
    </dgm:pt>
    <dgm:pt modelId="{EC09E16E-BA8F-4286-8F07-AEBACB6F6473}" type="parTrans" cxnId="{5C44F4F4-19C4-4D09-A907-61EC0CDB1F77}">
      <dgm:prSet/>
      <dgm:spPr/>
      <dgm:t>
        <a:bodyPr/>
        <a:lstStyle/>
        <a:p>
          <a:endParaRPr lang="en-US"/>
        </a:p>
      </dgm:t>
    </dgm:pt>
    <dgm:pt modelId="{C6FF89EB-6E44-45D5-9092-DCB70B94843A}" type="sibTrans" cxnId="{5C44F4F4-19C4-4D09-A907-61EC0CDB1F77}">
      <dgm:prSet/>
      <dgm:spPr/>
      <dgm:t>
        <a:bodyPr/>
        <a:lstStyle/>
        <a:p>
          <a:endParaRPr lang="en-US"/>
        </a:p>
      </dgm:t>
    </dgm:pt>
    <dgm:pt modelId="{13886DC8-F1B6-4A02-8F1F-BDA3EAF40708}">
      <dgm:prSet/>
      <dgm:spPr/>
      <dgm:t>
        <a:bodyPr/>
        <a:lstStyle/>
        <a:p>
          <a:r>
            <a:rPr lang="en-US" b="0" i="0" u="none" dirty="0"/>
            <a:t>Chapter 9</a:t>
          </a:r>
          <a:endParaRPr lang="en-US" dirty="0"/>
        </a:p>
      </dgm:t>
    </dgm:pt>
    <dgm:pt modelId="{82C53A86-DA57-47A2-971A-90F844347831}" type="parTrans" cxnId="{82CCC525-3FB7-49EC-9467-DBBBED5AC94B}">
      <dgm:prSet/>
      <dgm:spPr/>
      <dgm:t>
        <a:bodyPr/>
        <a:lstStyle/>
        <a:p>
          <a:endParaRPr lang="en-US"/>
        </a:p>
      </dgm:t>
    </dgm:pt>
    <dgm:pt modelId="{237AC6BB-09BF-4168-9AA4-5D59C0350966}" type="sibTrans" cxnId="{82CCC525-3FB7-49EC-9467-DBBBED5AC94B}">
      <dgm:prSet/>
      <dgm:spPr/>
      <dgm:t>
        <a:bodyPr/>
        <a:lstStyle/>
        <a:p>
          <a:endParaRPr lang="en-US"/>
        </a:p>
      </dgm:t>
    </dgm:pt>
    <dgm:pt modelId="{E55DF366-3255-4725-A2C5-D8CB37069098}">
      <dgm:prSet/>
      <dgm:spPr/>
      <dgm:t>
        <a:bodyPr/>
        <a:lstStyle/>
        <a:p>
          <a:r>
            <a:rPr lang="en-US" b="0" i="0" u="none" dirty="0"/>
            <a:t>Chapter 10</a:t>
          </a:r>
          <a:endParaRPr lang="en-US" dirty="0"/>
        </a:p>
      </dgm:t>
    </dgm:pt>
    <dgm:pt modelId="{D5070B40-DCF0-4965-941D-EB31DB3D04B5}" type="parTrans" cxnId="{1AF2E940-5C76-4FD8-81A9-7B223B0828A7}">
      <dgm:prSet/>
      <dgm:spPr/>
      <dgm:t>
        <a:bodyPr/>
        <a:lstStyle/>
        <a:p>
          <a:endParaRPr lang="en-US"/>
        </a:p>
      </dgm:t>
    </dgm:pt>
    <dgm:pt modelId="{FFA25CEF-D49B-475D-B69A-C41D973049DE}" type="sibTrans" cxnId="{1AF2E940-5C76-4FD8-81A9-7B223B0828A7}">
      <dgm:prSet/>
      <dgm:spPr/>
      <dgm:t>
        <a:bodyPr/>
        <a:lstStyle/>
        <a:p>
          <a:endParaRPr lang="en-US"/>
        </a:p>
      </dgm:t>
    </dgm:pt>
    <dgm:pt modelId="{193F9FF2-354D-4557-BD93-FA24176FE025}">
      <dgm:prSet/>
      <dgm:spPr/>
      <dgm:t>
        <a:bodyPr/>
        <a:lstStyle/>
        <a:p>
          <a:r>
            <a:rPr lang="en-US" b="0" i="0" u="none" dirty="0"/>
            <a:t>Chapter 11</a:t>
          </a:r>
          <a:endParaRPr lang="en-US" dirty="0"/>
        </a:p>
      </dgm:t>
    </dgm:pt>
    <dgm:pt modelId="{6D039D33-FC14-4CB8-89CE-D5E276623904}" type="parTrans" cxnId="{16728B18-1208-44B0-A539-7B43B85508F0}">
      <dgm:prSet/>
      <dgm:spPr/>
      <dgm:t>
        <a:bodyPr/>
        <a:lstStyle/>
        <a:p>
          <a:endParaRPr lang="en-US"/>
        </a:p>
      </dgm:t>
    </dgm:pt>
    <dgm:pt modelId="{C8F235BB-F8C9-4CB4-8165-F2BED900C183}" type="sibTrans" cxnId="{16728B18-1208-44B0-A539-7B43B85508F0}">
      <dgm:prSet/>
      <dgm:spPr/>
      <dgm:t>
        <a:bodyPr/>
        <a:lstStyle/>
        <a:p>
          <a:endParaRPr lang="en-US"/>
        </a:p>
      </dgm:t>
    </dgm:pt>
    <dgm:pt modelId="{54407DE2-6E7C-4B32-8AF6-FB32E726271A}">
      <dgm:prSet/>
      <dgm:spPr/>
      <dgm:t>
        <a:bodyPr/>
        <a:lstStyle/>
        <a:p>
          <a:r>
            <a:rPr lang="en-US" b="0" i="0" u="none" dirty="0"/>
            <a:t>Chapter 12</a:t>
          </a:r>
          <a:endParaRPr lang="en-US" dirty="0"/>
        </a:p>
      </dgm:t>
    </dgm:pt>
    <dgm:pt modelId="{42F4CFBE-2E54-4F6E-879A-93F646C00F98}" type="parTrans" cxnId="{3E088761-BB00-4EAB-99F7-C7581FAAE604}">
      <dgm:prSet/>
      <dgm:spPr/>
      <dgm:t>
        <a:bodyPr/>
        <a:lstStyle/>
        <a:p>
          <a:endParaRPr lang="en-US"/>
        </a:p>
      </dgm:t>
    </dgm:pt>
    <dgm:pt modelId="{ED9113E6-86D1-4A0B-AEF8-16D4ABD35EBC}" type="sibTrans" cxnId="{3E088761-BB00-4EAB-99F7-C7581FAAE604}">
      <dgm:prSet/>
      <dgm:spPr/>
      <dgm:t>
        <a:bodyPr/>
        <a:lstStyle/>
        <a:p>
          <a:endParaRPr lang="en-US"/>
        </a:p>
      </dgm:t>
    </dgm:pt>
    <dgm:pt modelId="{18754B57-EF46-4523-82A1-83D4D28282A8}">
      <dgm:prSet/>
      <dgm:spPr/>
      <dgm:t>
        <a:bodyPr/>
        <a:lstStyle/>
        <a:p>
          <a:r>
            <a:rPr lang="en-US" b="0" i="0" u="none" dirty="0"/>
            <a:t>Chapter 13</a:t>
          </a:r>
          <a:endParaRPr lang="en-US" dirty="0"/>
        </a:p>
      </dgm:t>
    </dgm:pt>
    <dgm:pt modelId="{21FACB62-46E3-4514-846D-1A7F76A3C84A}" type="parTrans" cxnId="{E06075FD-2D77-4E9E-8E84-B35DA3AA4F10}">
      <dgm:prSet/>
      <dgm:spPr/>
      <dgm:t>
        <a:bodyPr/>
        <a:lstStyle/>
        <a:p>
          <a:endParaRPr lang="en-US"/>
        </a:p>
      </dgm:t>
    </dgm:pt>
    <dgm:pt modelId="{5792DFE6-B2CD-485A-A4C2-5CFF75B5C922}" type="sibTrans" cxnId="{E06075FD-2D77-4E9E-8E84-B35DA3AA4F10}">
      <dgm:prSet/>
      <dgm:spPr/>
      <dgm:t>
        <a:bodyPr/>
        <a:lstStyle/>
        <a:p>
          <a:endParaRPr lang="en-US"/>
        </a:p>
      </dgm:t>
    </dgm:pt>
    <dgm:pt modelId="{B63256AD-C2C9-4E70-8FF0-8D280FEBA4E9}">
      <dgm:prSet/>
      <dgm:spPr/>
      <dgm:t>
        <a:bodyPr/>
        <a:lstStyle/>
        <a:p>
          <a:r>
            <a:rPr lang="en-US" b="0" i="0" u="none" dirty="0"/>
            <a:t>Chapter 14</a:t>
          </a:r>
          <a:endParaRPr lang="en-US" dirty="0"/>
        </a:p>
      </dgm:t>
    </dgm:pt>
    <dgm:pt modelId="{53450E0E-F1E7-4095-9B5A-A634637D6FDA}" type="parTrans" cxnId="{6EB9D2D9-7C67-4751-BADF-63A09ECAADAC}">
      <dgm:prSet/>
      <dgm:spPr/>
      <dgm:t>
        <a:bodyPr/>
        <a:lstStyle/>
        <a:p>
          <a:endParaRPr lang="en-US"/>
        </a:p>
      </dgm:t>
    </dgm:pt>
    <dgm:pt modelId="{A89FB2B3-62B1-4E1C-BA27-37D0C8CB5C21}" type="sibTrans" cxnId="{6EB9D2D9-7C67-4751-BADF-63A09ECAADAC}">
      <dgm:prSet/>
      <dgm:spPr/>
      <dgm:t>
        <a:bodyPr/>
        <a:lstStyle/>
        <a:p>
          <a:endParaRPr lang="en-US"/>
        </a:p>
      </dgm:t>
    </dgm:pt>
    <dgm:pt modelId="{17810B9C-7D9B-4A36-8C2D-E2CCAA85BF40}">
      <dgm:prSet/>
      <dgm:spPr/>
      <dgm:t>
        <a:bodyPr/>
        <a:lstStyle/>
        <a:p>
          <a:r>
            <a:rPr lang="en-US" b="0" i="0" u="none" dirty="0"/>
            <a:t>Chapter 15</a:t>
          </a:r>
          <a:endParaRPr lang="en-US" dirty="0"/>
        </a:p>
      </dgm:t>
    </dgm:pt>
    <dgm:pt modelId="{A619C480-670E-483E-A9EC-36C8DAF572D2}" type="parTrans" cxnId="{F950BD19-C2E9-47EC-BCA3-C2D57B3D92C2}">
      <dgm:prSet/>
      <dgm:spPr/>
      <dgm:t>
        <a:bodyPr/>
        <a:lstStyle/>
        <a:p>
          <a:endParaRPr lang="en-US"/>
        </a:p>
      </dgm:t>
    </dgm:pt>
    <dgm:pt modelId="{C85CEDED-EE79-446A-93CA-A6BF451A85CF}" type="sibTrans" cxnId="{F950BD19-C2E9-47EC-BCA3-C2D57B3D92C2}">
      <dgm:prSet/>
      <dgm:spPr/>
      <dgm:t>
        <a:bodyPr/>
        <a:lstStyle/>
        <a:p>
          <a:endParaRPr lang="en-US"/>
        </a:p>
      </dgm:t>
    </dgm:pt>
    <dgm:pt modelId="{55491A6F-A0E3-4026-84B6-5FFB750A0ED9}">
      <dgm:prSet phldrT="[Text]"/>
      <dgm:spPr/>
      <dgm:t>
        <a:bodyPr/>
        <a:lstStyle/>
        <a:p>
          <a:r>
            <a:rPr lang="en-US" dirty="0"/>
            <a:t>How Do We Read?</a:t>
          </a:r>
        </a:p>
      </dgm:t>
    </dgm:pt>
    <dgm:pt modelId="{CD809969-CF6D-4EE4-86ED-A66AF4972E95}" type="parTrans" cxnId="{547C6D76-45F5-4C18-B521-808059A1305C}">
      <dgm:prSet/>
      <dgm:spPr/>
      <dgm:t>
        <a:bodyPr/>
        <a:lstStyle/>
        <a:p>
          <a:endParaRPr lang="en-US"/>
        </a:p>
      </dgm:t>
    </dgm:pt>
    <dgm:pt modelId="{4FDE30BF-F12C-4233-AEB5-A64B2E99B56C}" type="sibTrans" cxnId="{547C6D76-45F5-4C18-B521-808059A1305C}">
      <dgm:prSet/>
      <dgm:spPr/>
      <dgm:t>
        <a:bodyPr/>
        <a:lstStyle/>
        <a:p>
          <a:endParaRPr lang="en-US"/>
        </a:p>
      </dgm:t>
    </dgm:pt>
    <dgm:pt modelId="{283BB1B7-EF68-4E45-B4FB-C62AD91B877B}">
      <dgm:prSet phldrT="[Text]"/>
      <dgm:spPr/>
      <dgm:t>
        <a:bodyPr/>
        <a:lstStyle/>
        <a:p>
          <a:r>
            <a:rPr lang="en-US" dirty="0"/>
            <a:t>Positive or Normative</a:t>
          </a:r>
        </a:p>
      </dgm:t>
    </dgm:pt>
    <dgm:pt modelId="{99D9B5D7-DFCF-489A-A27C-968EC93C8462}" type="parTrans" cxnId="{433B3CA8-96F6-4BF1-999F-DD8549266286}">
      <dgm:prSet/>
      <dgm:spPr/>
      <dgm:t>
        <a:bodyPr/>
        <a:lstStyle/>
        <a:p>
          <a:endParaRPr lang="en-US"/>
        </a:p>
      </dgm:t>
    </dgm:pt>
    <dgm:pt modelId="{9797A68A-A95A-46ED-A551-8BAC4712957A}" type="sibTrans" cxnId="{433B3CA8-96F6-4BF1-999F-DD8549266286}">
      <dgm:prSet/>
      <dgm:spPr/>
      <dgm:t>
        <a:bodyPr/>
        <a:lstStyle/>
        <a:p>
          <a:endParaRPr lang="en-US"/>
        </a:p>
      </dgm:t>
    </dgm:pt>
    <dgm:pt modelId="{E72D3E31-C721-4525-8B41-D65B2C59ABC3}">
      <dgm:prSet phldrT="[Text]"/>
      <dgm:spPr/>
      <dgm:t>
        <a:bodyPr/>
        <a:lstStyle/>
        <a:p>
          <a:r>
            <a:rPr lang="en-US" dirty="0"/>
            <a:t>Diversity, Equity, and Inclusion</a:t>
          </a:r>
        </a:p>
      </dgm:t>
    </dgm:pt>
    <dgm:pt modelId="{D1A00406-BCAF-4109-8C6A-5AA8FD9BF69F}" type="parTrans" cxnId="{D85BBA4D-27A8-45F4-B4FD-6AD82EE8AF8A}">
      <dgm:prSet/>
      <dgm:spPr/>
      <dgm:t>
        <a:bodyPr/>
        <a:lstStyle/>
        <a:p>
          <a:endParaRPr lang="en-US"/>
        </a:p>
      </dgm:t>
    </dgm:pt>
    <dgm:pt modelId="{3334552B-069A-489D-8B0B-AEEEA58A3C4F}" type="sibTrans" cxnId="{D85BBA4D-27A8-45F4-B4FD-6AD82EE8AF8A}">
      <dgm:prSet/>
      <dgm:spPr/>
      <dgm:t>
        <a:bodyPr/>
        <a:lstStyle/>
        <a:p>
          <a:endParaRPr lang="en-US"/>
        </a:p>
      </dgm:t>
    </dgm:pt>
    <dgm:pt modelId="{E2B3888B-A32E-4307-A379-EECE1385A201}">
      <dgm:prSet phldrT="[Text]"/>
      <dgm:spPr/>
      <dgm:t>
        <a:bodyPr/>
        <a:lstStyle/>
        <a:p>
          <a:r>
            <a:rPr lang="en-US" dirty="0"/>
            <a:t>Current Events</a:t>
          </a:r>
        </a:p>
      </dgm:t>
    </dgm:pt>
    <dgm:pt modelId="{3B71620F-F6AF-4F75-8DDF-0B0890F6BEFF}" type="parTrans" cxnId="{D66597D2-A4FC-43C1-BEE1-74B7D5C82A4E}">
      <dgm:prSet/>
      <dgm:spPr/>
      <dgm:t>
        <a:bodyPr/>
        <a:lstStyle/>
        <a:p>
          <a:endParaRPr lang="en-US"/>
        </a:p>
      </dgm:t>
    </dgm:pt>
    <dgm:pt modelId="{01162CA2-A7EC-43FB-80E7-187CECC54815}" type="sibTrans" cxnId="{D66597D2-A4FC-43C1-BEE1-74B7D5C82A4E}">
      <dgm:prSet/>
      <dgm:spPr/>
      <dgm:t>
        <a:bodyPr/>
        <a:lstStyle/>
        <a:p>
          <a:endParaRPr lang="en-US"/>
        </a:p>
      </dgm:t>
    </dgm:pt>
    <dgm:pt modelId="{181E6D1D-513C-4302-913A-AD726723C354}">
      <dgm:prSet phldrT="[Text]"/>
      <dgm:spPr/>
      <dgm:t>
        <a:bodyPr/>
        <a:lstStyle/>
        <a:p>
          <a:r>
            <a:rPr lang="en-US" dirty="0"/>
            <a:t>Career Opportunities</a:t>
          </a:r>
        </a:p>
      </dgm:t>
    </dgm:pt>
    <dgm:pt modelId="{78F2624F-5B64-4361-8BE3-6F5CBA6D6AD0}" type="parTrans" cxnId="{802A6B46-D8DC-4E39-9A4F-7B350BAAB5F0}">
      <dgm:prSet/>
      <dgm:spPr/>
      <dgm:t>
        <a:bodyPr/>
        <a:lstStyle/>
        <a:p>
          <a:endParaRPr lang="en-US"/>
        </a:p>
      </dgm:t>
    </dgm:pt>
    <dgm:pt modelId="{6AB96BE1-9ED9-4B76-BEB4-31EDAC170C8F}" type="sibTrans" cxnId="{802A6B46-D8DC-4E39-9A4F-7B350BAAB5F0}">
      <dgm:prSet/>
      <dgm:spPr/>
      <dgm:t>
        <a:bodyPr/>
        <a:lstStyle/>
        <a:p>
          <a:endParaRPr lang="en-US"/>
        </a:p>
      </dgm:t>
    </dgm:pt>
    <dgm:pt modelId="{B45E325C-079A-4BB4-A96B-97FA86FCF506}">
      <dgm:prSet/>
      <dgm:spPr/>
      <dgm:t>
        <a:bodyPr/>
        <a:lstStyle/>
        <a:p>
          <a:r>
            <a:rPr lang="en-US" b="1" dirty="0"/>
            <a:t>Journal Article Analyses – 15%</a:t>
          </a:r>
        </a:p>
      </dgm:t>
    </dgm:pt>
    <dgm:pt modelId="{6BDCDC59-3511-494B-B892-4541D4654B60}" type="sibTrans" cxnId="{53236DCE-1E60-426D-983C-AA61D9191643}">
      <dgm:prSet/>
      <dgm:spPr/>
      <dgm:t>
        <a:bodyPr/>
        <a:lstStyle/>
        <a:p>
          <a:endParaRPr lang="en-US"/>
        </a:p>
      </dgm:t>
    </dgm:pt>
    <dgm:pt modelId="{006D0BA7-005D-4AFC-A0D8-2B1DC9AF4162}" type="parTrans" cxnId="{53236DCE-1E60-426D-983C-AA61D9191643}">
      <dgm:prSet/>
      <dgm:spPr/>
      <dgm:t>
        <a:bodyPr/>
        <a:lstStyle/>
        <a:p>
          <a:endParaRPr lang="en-US"/>
        </a:p>
      </dgm:t>
    </dgm:pt>
    <dgm:pt modelId="{74FC2EF1-A623-4009-8903-3F00E0F12791}">
      <dgm:prSet phldrT="[Text]"/>
      <dgm:spPr/>
      <dgm:t>
        <a:bodyPr/>
        <a:lstStyle/>
        <a:p>
          <a:r>
            <a:rPr lang="en-US" b="0" i="0" u="none" dirty="0"/>
            <a:t>JAA Reflection</a:t>
          </a:r>
        </a:p>
      </dgm:t>
    </dgm:pt>
    <dgm:pt modelId="{746FF70C-3A10-4FE2-9ABF-A58F431B080E}" type="parTrans" cxnId="{09D890C3-18D3-4DDD-90F3-B9F7D60E9509}">
      <dgm:prSet/>
      <dgm:spPr/>
      <dgm:t>
        <a:bodyPr/>
        <a:lstStyle/>
        <a:p>
          <a:endParaRPr lang="en-US"/>
        </a:p>
      </dgm:t>
    </dgm:pt>
    <dgm:pt modelId="{FD50AC6D-513D-49B6-AE93-25FD6A511899}" type="sibTrans" cxnId="{09D890C3-18D3-4DDD-90F3-B9F7D60E9509}">
      <dgm:prSet/>
      <dgm:spPr/>
      <dgm:t>
        <a:bodyPr/>
        <a:lstStyle/>
        <a:p>
          <a:endParaRPr lang="en-US"/>
        </a:p>
      </dgm:t>
    </dgm:pt>
    <dgm:pt modelId="{F2DEEFED-D9AD-4262-87E5-309DC050865A}">
      <dgm:prSet phldrT="[Text]"/>
      <dgm:spPr/>
      <dgm:t>
        <a:bodyPr/>
        <a:lstStyle/>
        <a:p>
          <a:r>
            <a:rPr lang="en-US" b="0" i="0" u="none" dirty="0"/>
            <a:t>SIM Reflection</a:t>
          </a:r>
        </a:p>
      </dgm:t>
    </dgm:pt>
    <dgm:pt modelId="{76F11587-278A-4B83-8460-16B728D79BD8}" type="parTrans" cxnId="{37FE1C5B-E6CF-4B39-9082-26851813632F}">
      <dgm:prSet/>
      <dgm:spPr/>
      <dgm:t>
        <a:bodyPr/>
        <a:lstStyle/>
        <a:p>
          <a:endParaRPr lang="en-US"/>
        </a:p>
      </dgm:t>
    </dgm:pt>
    <dgm:pt modelId="{E26F388E-FCD4-4954-B678-00D82E2B17D9}" type="sibTrans" cxnId="{37FE1C5B-E6CF-4B39-9082-26851813632F}">
      <dgm:prSet/>
      <dgm:spPr/>
      <dgm:t>
        <a:bodyPr/>
        <a:lstStyle/>
        <a:p>
          <a:endParaRPr lang="en-US"/>
        </a:p>
      </dgm:t>
    </dgm:pt>
    <dgm:pt modelId="{863E935E-5D95-4119-BF2A-D2C4F3955064}">
      <dgm:prSet phldrT="[Text]"/>
      <dgm:spPr/>
      <dgm:t>
        <a:bodyPr/>
        <a:lstStyle/>
        <a:p>
          <a:r>
            <a:rPr lang="en-US" b="0" i="0" u="none" dirty="0"/>
            <a:t>PPP Reflection</a:t>
          </a:r>
        </a:p>
      </dgm:t>
    </dgm:pt>
    <dgm:pt modelId="{104E944C-7F66-4564-8667-7946DAE3CE10}" type="parTrans" cxnId="{986DC3C0-265D-443A-8652-668AA206C586}">
      <dgm:prSet/>
      <dgm:spPr/>
      <dgm:t>
        <a:bodyPr/>
        <a:lstStyle/>
        <a:p>
          <a:endParaRPr lang="en-US"/>
        </a:p>
      </dgm:t>
    </dgm:pt>
    <dgm:pt modelId="{BA2C95F5-FCCC-4AFC-9ACC-66610D8B5D3C}" type="sibTrans" cxnId="{986DC3C0-265D-443A-8652-668AA206C586}">
      <dgm:prSet/>
      <dgm:spPr/>
      <dgm:t>
        <a:bodyPr/>
        <a:lstStyle/>
        <a:p>
          <a:endParaRPr lang="en-US"/>
        </a:p>
      </dgm:t>
    </dgm:pt>
    <dgm:pt modelId="{717CBBD9-CA78-440B-A09D-56F036787C9D}" type="pres">
      <dgm:prSet presAssocID="{2662CFF1-4A9E-4FDB-B2C6-847D02C72969}" presName="theList" presStyleCnt="0">
        <dgm:presLayoutVars>
          <dgm:dir/>
          <dgm:animLvl val="lvl"/>
          <dgm:resizeHandles val="exact"/>
        </dgm:presLayoutVars>
      </dgm:prSet>
      <dgm:spPr/>
    </dgm:pt>
    <dgm:pt modelId="{31403156-8678-448E-BB11-E997954D6C6D}" type="pres">
      <dgm:prSet presAssocID="{2EC473BC-7843-4406-914F-9D57FB734C1E}" presName="compNode" presStyleCnt="0"/>
      <dgm:spPr/>
    </dgm:pt>
    <dgm:pt modelId="{1CA92843-7989-4E1E-926E-2AEC6E29A0E7}" type="pres">
      <dgm:prSet presAssocID="{2EC473BC-7843-4406-914F-9D57FB734C1E}" presName="aNode" presStyleLbl="bgShp" presStyleIdx="0" presStyleCnt="7"/>
      <dgm:spPr/>
    </dgm:pt>
    <dgm:pt modelId="{6B48B7A6-C23C-4035-9347-70A9238F2805}" type="pres">
      <dgm:prSet presAssocID="{2EC473BC-7843-4406-914F-9D57FB734C1E}" presName="textNode" presStyleLbl="bgShp" presStyleIdx="0" presStyleCnt="7"/>
      <dgm:spPr/>
    </dgm:pt>
    <dgm:pt modelId="{5EC28BE8-3FA8-4B3D-A314-F12387888D16}" type="pres">
      <dgm:prSet presAssocID="{2EC473BC-7843-4406-914F-9D57FB734C1E}" presName="compChildNode" presStyleCnt="0"/>
      <dgm:spPr/>
    </dgm:pt>
    <dgm:pt modelId="{58779E54-393E-42C6-8943-6EAD7B3EB2D2}" type="pres">
      <dgm:prSet presAssocID="{2EC473BC-7843-4406-914F-9D57FB734C1E}" presName="theInnerList" presStyleCnt="0"/>
      <dgm:spPr/>
    </dgm:pt>
    <dgm:pt modelId="{AD31E54D-E71F-46C7-9B0C-A9EC557B22AB}" type="pres">
      <dgm:prSet presAssocID="{D4E65936-AA9B-43FE-92AB-948FF51AC24A}" presName="childNode" presStyleLbl="node1" presStyleIdx="0" presStyleCnt="53">
        <dgm:presLayoutVars>
          <dgm:bulletEnabled val="1"/>
        </dgm:presLayoutVars>
      </dgm:prSet>
      <dgm:spPr/>
    </dgm:pt>
    <dgm:pt modelId="{CD2C9612-1B3D-4C1D-ADFD-23B25C01A0DF}" type="pres">
      <dgm:prSet presAssocID="{D4E65936-AA9B-43FE-92AB-948FF51AC24A}" presName="aSpace2" presStyleCnt="0"/>
      <dgm:spPr/>
    </dgm:pt>
    <dgm:pt modelId="{444799CA-9A9E-40D5-B10B-08D6EF3EE987}" type="pres">
      <dgm:prSet presAssocID="{7EE386C2-B794-4EF0-83E6-40CCE1AA56CC}" presName="childNode" presStyleLbl="node1" presStyleIdx="1" presStyleCnt="53">
        <dgm:presLayoutVars>
          <dgm:bulletEnabled val="1"/>
        </dgm:presLayoutVars>
      </dgm:prSet>
      <dgm:spPr/>
    </dgm:pt>
    <dgm:pt modelId="{F8B5DA76-FEC0-46FA-AEF4-2E5E6D2209C8}" type="pres">
      <dgm:prSet presAssocID="{7EE386C2-B794-4EF0-83E6-40CCE1AA56CC}" presName="aSpace2" presStyleCnt="0"/>
      <dgm:spPr/>
    </dgm:pt>
    <dgm:pt modelId="{9643A8A2-773F-45D4-A4C7-D122C87C8C7F}" type="pres">
      <dgm:prSet presAssocID="{D0A323FC-E74F-4448-8EC7-B8B2C86DAA92}" presName="childNode" presStyleLbl="node1" presStyleIdx="2" presStyleCnt="53">
        <dgm:presLayoutVars>
          <dgm:bulletEnabled val="1"/>
        </dgm:presLayoutVars>
      </dgm:prSet>
      <dgm:spPr/>
    </dgm:pt>
    <dgm:pt modelId="{77AFEC37-05A5-47BE-A333-32AF9C9679BB}" type="pres">
      <dgm:prSet presAssocID="{D0A323FC-E74F-4448-8EC7-B8B2C86DAA92}" presName="aSpace2" presStyleCnt="0"/>
      <dgm:spPr/>
    </dgm:pt>
    <dgm:pt modelId="{22E9320A-AAD5-4D1F-ACE8-BDAE1802C821}" type="pres">
      <dgm:prSet presAssocID="{523CDC17-1BC4-4F55-8EC2-0B14A212472B}" presName="childNode" presStyleLbl="node1" presStyleIdx="3" presStyleCnt="53">
        <dgm:presLayoutVars>
          <dgm:bulletEnabled val="1"/>
        </dgm:presLayoutVars>
      </dgm:prSet>
      <dgm:spPr/>
    </dgm:pt>
    <dgm:pt modelId="{A7E41643-85A6-4D68-A54B-CE635FBCF89F}" type="pres">
      <dgm:prSet presAssocID="{523CDC17-1BC4-4F55-8EC2-0B14A212472B}" presName="aSpace2" presStyleCnt="0"/>
      <dgm:spPr/>
    </dgm:pt>
    <dgm:pt modelId="{42ACB167-9C9D-459B-84BC-E9BA446FAB18}" type="pres">
      <dgm:prSet presAssocID="{2497B417-4183-43A4-9C9A-2A0165721D10}" presName="childNode" presStyleLbl="node1" presStyleIdx="4" presStyleCnt="53">
        <dgm:presLayoutVars>
          <dgm:bulletEnabled val="1"/>
        </dgm:presLayoutVars>
      </dgm:prSet>
      <dgm:spPr/>
    </dgm:pt>
    <dgm:pt modelId="{B126A591-D59F-4CF7-951C-7D740FE9587E}" type="pres">
      <dgm:prSet presAssocID="{2497B417-4183-43A4-9C9A-2A0165721D10}" presName="aSpace2" presStyleCnt="0"/>
      <dgm:spPr/>
    </dgm:pt>
    <dgm:pt modelId="{4E88F792-1548-4DFF-9986-79BD187D362F}" type="pres">
      <dgm:prSet presAssocID="{0A98CE0F-9B40-4702-AD80-B3B17B9A12FC}" presName="childNode" presStyleLbl="node1" presStyleIdx="5" presStyleCnt="53">
        <dgm:presLayoutVars>
          <dgm:bulletEnabled val="1"/>
        </dgm:presLayoutVars>
      </dgm:prSet>
      <dgm:spPr/>
    </dgm:pt>
    <dgm:pt modelId="{E2A2574C-12AB-4ECD-AAFD-CC5F78C169C5}" type="pres">
      <dgm:prSet presAssocID="{0A98CE0F-9B40-4702-AD80-B3B17B9A12FC}" presName="aSpace2" presStyleCnt="0"/>
      <dgm:spPr/>
    </dgm:pt>
    <dgm:pt modelId="{8EECBC39-DECE-444A-A339-125B2479FA37}" type="pres">
      <dgm:prSet presAssocID="{A2328EE3-0D0A-49B9-9FF8-8C0D93B16DD1}" presName="childNode" presStyleLbl="node1" presStyleIdx="6" presStyleCnt="53">
        <dgm:presLayoutVars>
          <dgm:bulletEnabled val="1"/>
        </dgm:presLayoutVars>
      </dgm:prSet>
      <dgm:spPr/>
    </dgm:pt>
    <dgm:pt modelId="{F45F7908-12D9-4417-9290-7D1E93400C25}" type="pres">
      <dgm:prSet presAssocID="{A2328EE3-0D0A-49B9-9FF8-8C0D93B16DD1}" presName="aSpace2" presStyleCnt="0"/>
      <dgm:spPr/>
    </dgm:pt>
    <dgm:pt modelId="{9DB690CC-E75C-48ED-BE90-25E7BA929926}" type="pres">
      <dgm:prSet presAssocID="{F171A1FB-8C09-45F2-99A3-A5E0B79DF8F3}" presName="childNode" presStyleLbl="node1" presStyleIdx="7" presStyleCnt="53">
        <dgm:presLayoutVars>
          <dgm:bulletEnabled val="1"/>
        </dgm:presLayoutVars>
      </dgm:prSet>
      <dgm:spPr/>
    </dgm:pt>
    <dgm:pt modelId="{CC47BA31-1917-43BF-8626-561CCF97BEFE}" type="pres">
      <dgm:prSet presAssocID="{F171A1FB-8C09-45F2-99A3-A5E0B79DF8F3}" presName="aSpace2" presStyleCnt="0"/>
      <dgm:spPr/>
    </dgm:pt>
    <dgm:pt modelId="{D9415ED9-FFAB-4B0D-A440-0431AA9E5220}" type="pres">
      <dgm:prSet presAssocID="{13886DC8-F1B6-4A02-8F1F-BDA3EAF40708}" presName="childNode" presStyleLbl="node1" presStyleIdx="8" presStyleCnt="53">
        <dgm:presLayoutVars>
          <dgm:bulletEnabled val="1"/>
        </dgm:presLayoutVars>
      </dgm:prSet>
      <dgm:spPr/>
    </dgm:pt>
    <dgm:pt modelId="{52DBDC90-48C5-475B-8AEC-D51F2A2945E6}" type="pres">
      <dgm:prSet presAssocID="{13886DC8-F1B6-4A02-8F1F-BDA3EAF40708}" presName="aSpace2" presStyleCnt="0"/>
      <dgm:spPr/>
    </dgm:pt>
    <dgm:pt modelId="{C483571F-55E0-47F8-879A-2DF6B0403A68}" type="pres">
      <dgm:prSet presAssocID="{E55DF366-3255-4725-A2C5-D8CB37069098}" presName="childNode" presStyleLbl="node1" presStyleIdx="9" presStyleCnt="53">
        <dgm:presLayoutVars>
          <dgm:bulletEnabled val="1"/>
        </dgm:presLayoutVars>
      </dgm:prSet>
      <dgm:spPr/>
    </dgm:pt>
    <dgm:pt modelId="{F6FC022E-E6F8-4DEC-830C-2B42B79BEC37}" type="pres">
      <dgm:prSet presAssocID="{E55DF366-3255-4725-A2C5-D8CB37069098}" presName="aSpace2" presStyleCnt="0"/>
      <dgm:spPr/>
    </dgm:pt>
    <dgm:pt modelId="{6E2E375D-9E29-43EE-B54B-C50FD546C5EF}" type="pres">
      <dgm:prSet presAssocID="{193F9FF2-354D-4557-BD93-FA24176FE025}" presName="childNode" presStyleLbl="node1" presStyleIdx="10" presStyleCnt="53">
        <dgm:presLayoutVars>
          <dgm:bulletEnabled val="1"/>
        </dgm:presLayoutVars>
      </dgm:prSet>
      <dgm:spPr/>
    </dgm:pt>
    <dgm:pt modelId="{64373DCE-D975-4AC6-84D7-569AFF2189B4}" type="pres">
      <dgm:prSet presAssocID="{193F9FF2-354D-4557-BD93-FA24176FE025}" presName="aSpace2" presStyleCnt="0"/>
      <dgm:spPr/>
    </dgm:pt>
    <dgm:pt modelId="{80A50F59-22D3-4EF5-AD60-BEA1FE6A7092}" type="pres">
      <dgm:prSet presAssocID="{54407DE2-6E7C-4B32-8AF6-FB32E726271A}" presName="childNode" presStyleLbl="node1" presStyleIdx="11" presStyleCnt="53">
        <dgm:presLayoutVars>
          <dgm:bulletEnabled val="1"/>
        </dgm:presLayoutVars>
      </dgm:prSet>
      <dgm:spPr/>
    </dgm:pt>
    <dgm:pt modelId="{9E76AE70-28FE-4D50-9923-5FFD7D4846DC}" type="pres">
      <dgm:prSet presAssocID="{54407DE2-6E7C-4B32-8AF6-FB32E726271A}" presName="aSpace2" presStyleCnt="0"/>
      <dgm:spPr/>
    </dgm:pt>
    <dgm:pt modelId="{03BEDDEC-5F0E-4ACD-BC17-8F9860A68469}" type="pres">
      <dgm:prSet presAssocID="{18754B57-EF46-4523-82A1-83D4D28282A8}" presName="childNode" presStyleLbl="node1" presStyleIdx="12" presStyleCnt="53">
        <dgm:presLayoutVars>
          <dgm:bulletEnabled val="1"/>
        </dgm:presLayoutVars>
      </dgm:prSet>
      <dgm:spPr/>
    </dgm:pt>
    <dgm:pt modelId="{EB22FC70-826E-4A1D-A4CE-BFB11884B578}" type="pres">
      <dgm:prSet presAssocID="{18754B57-EF46-4523-82A1-83D4D28282A8}" presName="aSpace2" presStyleCnt="0"/>
      <dgm:spPr/>
    </dgm:pt>
    <dgm:pt modelId="{1679513D-E18A-4DC3-9061-7E590A30FF93}" type="pres">
      <dgm:prSet presAssocID="{B63256AD-C2C9-4E70-8FF0-8D280FEBA4E9}" presName="childNode" presStyleLbl="node1" presStyleIdx="13" presStyleCnt="53">
        <dgm:presLayoutVars>
          <dgm:bulletEnabled val="1"/>
        </dgm:presLayoutVars>
      </dgm:prSet>
      <dgm:spPr/>
    </dgm:pt>
    <dgm:pt modelId="{AF918828-C778-42B9-BD03-DC2FE18BBF06}" type="pres">
      <dgm:prSet presAssocID="{B63256AD-C2C9-4E70-8FF0-8D280FEBA4E9}" presName="aSpace2" presStyleCnt="0"/>
      <dgm:spPr/>
    </dgm:pt>
    <dgm:pt modelId="{08ABBDE4-DE58-4327-8C22-0223DA6E4995}" type="pres">
      <dgm:prSet presAssocID="{17810B9C-7D9B-4A36-8C2D-E2CCAA85BF40}" presName="childNode" presStyleLbl="node1" presStyleIdx="14" presStyleCnt="53">
        <dgm:presLayoutVars>
          <dgm:bulletEnabled val="1"/>
        </dgm:presLayoutVars>
      </dgm:prSet>
      <dgm:spPr/>
    </dgm:pt>
    <dgm:pt modelId="{926B41E4-0115-4E30-9233-8C3EE6C2DD5A}" type="pres">
      <dgm:prSet presAssocID="{2EC473BC-7843-4406-914F-9D57FB734C1E}" presName="aSpace" presStyleCnt="0"/>
      <dgm:spPr/>
    </dgm:pt>
    <dgm:pt modelId="{33D88524-FB5D-4D74-9F1B-8131E5E67F03}" type="pres">
      <dgm:prSet presAssocID="{D99A0428-D05A-4987-BBB3-B699ECD78047}" presName="compNode" presStyleCnt="0"/>
      <dgm:spPr/>
    </dgm:pt>
    <dgm:pt modelId="{673163C0-FE2C-44BA-9ABC-CB748E1EE2AD}" type="pres">
      <dgm:prSet presAssocID="{D99A0428-D05A-4987-BBB3-B699ECD78047}" presName="aNode" presStyleLbl="bgShp" presStyleIdx="1" presStyleCnt="7"/>
      <dgm:spPr/>
    </dgm:pt>
    <dgm:pt modelId="{60F63045-3397-473F-A738-3CE563838CD4}" type="pres">
      <dgm:prSet presAssocID="{D99A0428-D05A-4987-BBB3-B699ECD78047}" presName="textNode" presStyleLbl="bgShp" presStyleIdx="1" presStyleCnt="7"/>
      <dgm:spPr/>
    </dgm:pt>
    <dgm:pt modelId="{D286A3EE-78BB-4476-A225-D91F53D45226}" type="pres">
      <dgm:prSet presAssocID="{D99A0428-D05A-4987-BBB3-B699ECD78047}" presName="compChildNode" presStyleCnt="0"/>
      <dgm:spPr/>
    </dgm:pt>
    <dgm:pt modelId="{34C4098C-EEA4-4C5B-A4A1-457527174B75}" type="pres">
      <dgm:prSet presAssocID="{D99A0428-D05A-4987-BBB3-B699ECD78047}" presName="theInnerList" presStyleCnt="0"/>
      <dgm:spPr/>
    </dgm:pt>
    <dgm:pt modelId="{DBFD74AA-A7A8-43A8-B95E-F9719F2DD230}" type="pres">
      <dgm:prSet presAssocID="{44F3AE8E-39E7-41AF-80B8-662A71E1D4C5}" presName="childNode" presStyleLbl="node1" presStyleIdx="15" presStyleCnt="53">
        <dgm:presLayoutVars>
          <dgm:bulletEnabled val="1"/>
        </dgm:presLayoutVars>
      </dgm:prSet>
      <dgm:spPr/>
    </dgm:pt>
    <dgm:pt modelId="{E6CDF0E0-EEDC-4C45-A710-20254A6FE2B1}" type="pres">
      <dgm:prSet presAssocID="{44F3AE8E-39E7-41AF-80B8-662A71E1D4C5}" presName="aSpace2" presStyleCnt="0"/>
      <dgm:spPr/>
    </dgm:pt>
    <dgm:pt modelId="{3FA74E4A-7107-471B-9898-BB86931E12F2}" type="pres">
      <dgm:prSet presAssocID="{9F4256A3-5645-4D01-A563-62ED7D489C85}" presName="childNode" presStyleLbl="node1" presStyleIdx="16" presStyleCnt="53">
        <dgm:presLayoutVars>
          <dgm:bulletEnabled val="1"/>
        </dgm:presLayoutVars>
      </dgm:prSet>
      <dgm:spPr/>
    </dgm:pt>
    <dgm:pt modelId="{B12DED95-AEAD-4C98-9467-479EDE8B4017}" type="pres">
      <dgm:prSet presAssocID="{D99A0428-D05A-4987-BBB3-B699ECD78047}" presName="aSpace" presStyleCnt="0"/>
      <dgm:spPr/>
    </dgm:pt>
    <dgm:pt modelId="{88ADE3FB-FE2D-447F-A1C7-A9F661BCAC81}" type="pres">
      <dgm:prSet presAssocID="{E52021A9-831B-4AA7-9B62-F8B2405A5CBD}" presName="compNode" presStyleCnt="0"/>
      <dgm:spPr/>
    </dgm:pt>
    <dgm:pt modelId="{D3CECDE2-EC5F-4C62-A1A1-E6C8278D251A}" type="pres">
      <dgm:prSet presAssocID="{E52021A9-831B-4AA7-9B62-F8B2405A5CBD}" presName="aNode" presStyleLbl="bgShp" presStyleIdx="2" presStyleCnt="7"/>
      <dgm:spPr/>
    </dgm:pt>
    <dgm:pt modelId="{90791165-40C1-49F9-9DA1-995902A208AF}" type="pres">
      <dgm:prSet presAssocID="{E52021A9-831B-4AA7-9B62-F8B2405A5CBD}" presName="textNode" presStyleLbl="bgShp" presStyleIdx="2" presStyleCnt="7"/>
      <dgm:spPr/>
    </dgm:pt>
    <dgm:pt modelId="{51E39E3E-7C87-4E31-9D75-C5D910963D09}" type="pres">
      <dgm:prSet presAssocID="{E52021A9-831B-4AA7-9B62-F8B2405A5CBD}" presName="compChildNode" presStyleCnt="0"/>
      <dgm:spPr/>
    </dgm:pt>
    <dgm:pt modelId="{75155466-F6CA-413E-9DFB-7A42B78381C0}" type="pres">
      <dgm:prSet presAssocID="{E52021A9-831B-4AA7-9B62-F8B2405A5CBD}" presName="theInnerList" presStyleCnt="0"/>
      <dgm:spPr/>
    </dgm:pt>
    <dgm:pt modelId="{96640FA5-FEA4-4D9B-BA20-F7E8B3137E72}" type="pres">
      <dgm:prSet presAssocID="{B8620BC8-B7A9-4C04-B90F-6341B73D5A72}" presName="childNode" presStyleLbl="node1" presStyleIdx="17" presStyleCnt="53">
        <dgm:presLayoutVars>
          <dgm:bulletEnabled val="1"/>
        </dgm:presLayoutVars>
      </dgm:prSet>
      <dgm:spPr/>
    </dgm:pt>
    <dgm:pt modelId="{6322277F-BD16-4B5E-99DB-F6812DF1AD48}" type="pres">
      <dgm:prSet presAssocID="{B8620BC8-B7A9-4C04-B90F-6341B73D5A72}" presName="aSpace2" presStyleCnt="0"/>
      <dgm:spPr/>
    </dgm:pt>
    <dgm:pt modelId="{3F3B5CEE-9A9A-4B41-A9D2-7A382FEA38F7}" type="pres">
      <dgm:prSet presAssocID="{55491A6F-A0E3-4026-84B6-5FFB750A0ED9}" presName="childNode" presStyleLbl="node1" presStyleIdx="18" presStyleCnt="53">
        <dgm:presLayoutVars>
          <dgm:bulletEnabled val="1"/>
        </dgm:presLayoutVars>
      </dgm:prSet>
      <dgm:spPr/>
    </dgm:pt>
    <dgm:pt modelId="{3790DC36-D517-4094-B9EB-6911B3F50F0A}" type="pres">
      <dgm:prSet presAssocID="{55491A6F-A0E3-4026-84B6-5FFB750A0ED9}" presName="aSpace2" presStyleCnt="0"/>
      <dgm:spPr/>
    </dgm:pt>
    <dgm:pt modelId="{60187053-4AE5-49B6-9F86-71FA33E005AF}" type="pres">
      <dgm:prSet presAssocID="{283BB1B7-EF68-4E45-B4FB-C62AD91B877B}" presName="childNode" presStyleLbl="node1" presStyleIdx="19" presStyleCnt="53">
        <dgm:presLayoutVars>
          <dgm:bulletEnabled val="1"/>
        </dgm:presLayoutVars>
      </dgm:prSet>
      <dgm:spPr/>
    </dgm:pt>
    <dgm:pt modelId="{7D0426BE-54A0-4C55-A8EC-10B3401D494A}" type="pres">
      <dgm:prSet presAssocID="{283BB1B7-EF68-4E45-B4FB-C62AD91B877B}" presName="aSpace2" presStyleCnt="0"/>
      <dgm:spPr/>
    </dgm:pt>
    <dgm:pt modelId="{74D0B232-FE95-465C-9AD6-D7284E9C72A5}" type="pres">
      <dgm:prSet presAssocID="{E72D3E31-C721-4525-8B41-D65B2C59ABC3}" presName="childNode" presStyleLbl="node1" presStyleIdx="20" presStyleCnt="53">
        <dgm:presLayoutVars>
          <dgm:bulletEnabled val="1"/>
        </dgm:presLayoutVars>
      </dgm:prSet>
      <dgm:spPr/>
    </dgm:pt>
    <dgm:pt modelId="{95CDF4E6-A26A-4C52-B0AE-14D9252B494C}" type="pres">
      <dgm:prSet presAssocID="{E72D3E31-C721-4525-8B41-D65B2C59ABC3}" presName="aSpace2" presStyleCnt="0"/>
      <dgm:spPr/>
    </dgm:pt>
    <dgm:pt modelId="{2C490E95-ABF9-4E6C-AF4C-2CEAA948BF69}" type="pres">
      <dgm:prSet presAssocID="{E2B3888B-A32E-4307-A379-EECE1385A201}" presName="childNode" presStyleLbl="node1" presStyleIdx="21" presStyleCnt="53">
        <dgm:presLayoutVars>
          <dgm:bulletEnabled val="1"/>
        </dgm:presLayoutVars>
      </dgm:prSet>
      <dgm:spPr/>
    </dgm:pt>
    <dgm:pt modelId="{F3ACF316-5E52-45A5-BBC7-4430572FD726}" type="pres">
      <dgm:prSet presAssocID="{E2B3888B-A32E-4307-A379-EECE1385A201}" presName="aSpace2" presStyleCnt="0"/>
      <dgm:spPr/>
    </dgm:pt>
    <dgm:pt modelId="{FB031408-1C8B-47E5-BE6A-4CAC43117A14}" type="pres">
      <dgm:prSet presAssocID="{181E6D1D-513C-4302-913A-AD726723C354}" presName="childNode" presStyleLbl="node1" presStyleIdx="22" presStyleCnt="53">
        <dgm:presLayoutVars>
          <dgm:bulletEnabled val="1"/>
        </dgm:presLayoutVars>
      </dgm:prSet>
      <dgm:spPr/>
    </dgm:pt>
    <dgm:pt modelId="{536D00F0-6C0F-485D-93A5-DBBBE8851324}" type="pres">
      <dgm:prSet presAssocID="{E52021A9-831B-4AA7-9B62-F8B2405A5CBD}" presName="aSpace" presStyleCnt="0"/>
      <dgm:spPr/>
    </dgm:pt>
    <dgm:pt modelId="{A3DDE9C5-B9A4-44A9-8233-2FAAD7C04993}" type="pres">
      <dgm:prSet presAssocID="{84618DF5-5D3A-4666-A038-5DBF21578F8A}" presName="compNode" presStyleCnt="0"/>
      <dgm:spPr/>
    </dgm:pt>
    <dgm:pt modelId="{7ED268FB-5487-46F5-8DAD-AFC3577C946B}" type="pres">
      <dgm:prSet presAssocID="{84618DF5-5D3A-4666-A038-5DBF21578F8A}" presName="aNode" presStyleLbl="bgShp" presStyleIdx="3" presStyleCnt="7"/>
      <dgm:spPr/>
    </dgm:pt>
    <dgm:pt modelId="{D9124251-0F04-4D31-8A71-ECA1D2996489}" type="pres">
      <dgm:prSet presAssocID="{84618DF5-5D3A-4666-A038-5DBF21578F8A}" presName="textNode" presStyleLbl="bgShp" presStyleIdx="3" presStyleCnt="7"/>
      <dgm:spPr/>
    </dgm:pt>
    <dgm:pt modelId="{4DF959D1-52FD-436D-A675-A720BD024783}" type="pres">
      <dgm:prSet presAssocID="{84618DF5-5D3A-4666-A038-5DBF21578F8A}" presName="compChildNode" presStyleCnt="0"/>
      <dgm:spPr/>
    </dgm:pt>
    <dgm:pt modelId="{20E6E5F5-7EEA-4A33-923B-19FBFA2C0075}" type="pres">
      <dgm:prSet presAssocID="{84618DF5-5D3A-4666-A038-5DBF21578F8A}" presName="theInnerList" presStyleCnt="0"/>
      <dgm:spPr/>
    </dgm:pt>
    <dgm:pt modelId="{3B9DE1E8-0CBD-4D41-AE20-D0ADCDB43C19}" type="pres">
      <dgm:prSet presAssocID="{A3EFB754-250C-4394-BD18-31B4990BEA05}" presName="childNode" presStyleLbl="node1" presStyleIdx="23" presStyleCnt="53">
        <dgm:presLayoutVars>
          <dgm:bulletEnabled val="1"/>
        </dgm:presLayoutVars>
      </dgm:prSet>
      <dgm:spPr/>
    </dgm:pt>
    <dgm:pt modelId="{C879E9CE-685A-4930-8F99-B1D004058B97}" type="pres">
      <dgm:prSet presAssocID="{A3EFB754-250C-4394-BD18-31B4990BEA05}" presName="aSpace2" presStyleCnt="0"/>
      <dgm:spPr/>
    </dgm:pt>
    <dgm:pt modelId="{C78E2E22-B69A-48DB-8F4F-B259F975151C}" type="pres">
      <dgm:prSet presAssocID="{9B1A8627-29BD-46DF-A6C6-D6E5CD837B70}" presName="childNode" presStyleLbl="node1" presStyleIdx="24" presStyleCnt="53">
        <dgm:presLayoutVars>
          <dgm:bulletEnabled val="1"/>
        </dgm:presLayoutVars>
      </dgm:prSet>
      <dgm:spPr/>
    </dgm:pt>
    <dgm:pt modelId="{4E7F61D2-D66F-413F-B47D-2ED1BA04E903}" type="pres">
      <dgm:prSet presAssocID="{9B1A8627-29BD-46DF-A6C6-D6E5CD837B70}" presName="aSpace2" presStyleCnt="0"/>
      <dgm:spPr/>
    </dgm:pt>
    <dgm:pt modelId="{BC7EE327-AF39-415E-B744-1654445BB159}" type="pres">
      <dgm:prSet presAssocID="{95F5BAF1-EAA0-4492-9A69-BD2748807F47}" presName="childNode" presStyleLbl="node1" presStyleIdx="25" presStyleCnt="53">
        <dgm:presLayoutVars>
          <dgm:bulletEnabled val="1"/>
        </dgm:presLayoutVars>
      </dgm:prSet>
      <dgm:spPr/>
    </dgm:pt>
    <dgm:pt modelId="{7AF7BCFA-C460-4138-B710-89D18E759A6E}" type="pres">
      <dgm:prSet presAssocID="{95F5BAF1-EAA0-4492-9A69-BD2748807F47}" presName="aSpace2" presStyleCnt="0"/>
      <dgm:spPr/>
    </dgm:pt>
    <dgm:pt modelId="{4E62AE96-6F0D-4A64-825C-67373D67B3C2}" type="pres">
      <dgm:prSet presAssocID="{C2DEC4E0-4B74-4118-9C8F-C76422F527A8}" presName="childNode" presStyleLbl="node1" presStyleIdx="26" presStyleCnt="53">
        <dgm:presLayoutVars>
          <dgm:bulletEnabled val="1"/>
        </dgm:presLayoutVars>
      </dgm:prSet>
      <dgm:spPr/>
    </dgm:pt>
    <dgm:pt modelId="{4C705298-E0D6-458F-BCFD-C3891F782ACF}" type="pres">
      <dgm:prSet presAssocID="{C2DEC4E0-4B74-4118-9C8F-C76422F527A8}" presName="aSpace2" presStyleCnt="0"/>
      <dgm:spPr/>
    </dgm:pt>
    <dgm:pt modelId="{34DF01EE-4B45-4402-874E-A003FC61B51F}" type="pres">
      <dgm:prSet presAssocID="{FEBB2565-A49D-427B-B7D4-1810361A4F37}" presName="childNode" presStyleLbl="node1" presStyleIdx="27" presStyleCnt="53">
        <dgm:presLayoutVars>
          <dgm:bulletEnabled val="1"/>
        </dgm:presLayoutVars>
      </dgm:prSet>
      <dgm:spPr/>
    </dgm:pt>
    <dgm:pt modelId="{4961FF0B-A168-47ED-B4AD-D673396438C3}" type="pres">
      <dgm:prSet presAssocID="{FEBB2565-A49D-427B-B7D4-1810361A4F37}" presName="aSpace2" presStyleCnt="0"/>
      <dgm:spPr/>
    </dgm:pt>
    <dgm:pt modelId="{3A18317E-2BAC-494B-AD33-FBC1A1547916}" type="pres">
      <dgm:prSet presAssocID="{FCD3904E-7988-4A9C-BD8B-61C81C46F953}" presName="childNode" presStyleLbl="node1" presStyleIdx="28" presStyleCnt="53">
        <dgm:presLayoutVars>
          <dgm:bulletEnabled val="1"/>
        </dgm:presLayoutVars>
      </dgm:prSet>
      <dgm:spPr/>
    </dgm:pt>
    <dgm:pt modelId="{740D9CD9-E2B0-42DF-8A76-0FC763B418BD}" type="pres">
      <dgm:prSet presAssocID="{FCD3904E-7988-4A9C-BD8B-61C81C46F953}" presName="aSpace2" presStyleCnt="0"/>
      <dgm:spPr/>
    </dgm:pt>
    <dgm:pt modelId="{DC4E4F9D-3CEA-4F1E-A034-F52E85FC6236}" type="pres">
      <dgm:prSet presAssocID="{535FEDDD-50F9-44F0-8446-C41ED33A2C85}" presName="childNode" presStyleLbl="node1" presStyleIdx="29" presStyleCnt="53">
        <dgm:presLayoutVars>
          <dgm:bulletEnabled val="1"/>
        </dgm:presLayoutVars>
      </dgm:prSet>
      <dgm:spPr/>
    </dgm:pt>
    <dgm:pt modelId="{5E800D94-668E-4A42-9FFA-3FA30AE608CD}" type="pres">
      <dgm:prSet presAssocID="{535FEDDD-50F9-44F0-8446-C41ED33A2C85}" presName="aSpace2" presStyleCnt="0"/>
      <dgm:spPr/>
    </dgm:pt>
    <dgm:pt modelId="{ACB79207-F5A0-412B-8002-85A74EBE9323}" type="pres">
      <dgm:prSet presAssocID="{E076C904-BFAE-46D0-BE32-6032B186C3F6}" presName="childNode" presStyleLbl="node1" presStyleIdx="30" presStyleCnt="53">
        <dgm:presLayoutVars>
          <dgm:bulletEnabled val="1"/>
        </dgm:presLayoutVars>
      </dgm:prSet>
      <dgm:spPr/>
    </dgm:pt>
    <dgm:pt modelId="{4814F9F2-F0A9-432A-B854-F17AA7FA003D}" type="pres">
      <dgm:prSet presAssocID="{E076C904-BFAE-46D0-BE32-6032B186C3F6}" presName="aSpace2" presStyleCnt="0"/>
      <dgm:spPr/>
    </dgm:pt>
    <dgm:pt modelId="{EF380738-F9AA-4D5E-BAE6-324BAE10F441}" type="pres">
      <dgm:prSet presAssocID="{F54294FD-BFCF-40AA-829F-34A3523DC49B}" presName="childNode" presStyleLbl="node1" presStyleIdx="31" presStyleCnt="53">
        <dgm:presLayoutVars>
          <dgm:bulletEnabled val="1"/>
        </dgm:presLayoutVars>
      </dgm:prSet>
      <dgm:spPr/>
    </dgm:pt>
    <dgm:pt modelId="{58193C1F-1D69-48A1-A599-CB9A2F6A2CF0}" type="pres">
      <dgm:prSet presAssocID="{F54294FD-BFCF-40AA-829F-34A3523DC49B}" presName="aSpace2" presStyleCnt="0"/>
      <dgm:spPr/>
    </dgm:pt>
    <dgm:pt modelId="{6881EB68-6040-40E6-860F-AF9451A78FDA}" type="pres">
      <dgm:prSet presAssocID="{EA9B2DB0-1E64-462F-8FFE-C4D422562C6B}" presName="childNode" presStyleLbl="node1" presStyleIdx="32" presStyleCnt="53">
        <dgm:presLayoutVars>
          <dgm:bulletEnabled val="1"/>
        </dgm:presLayoutVars>
      </dgm:prSet>
      <dgm:spPr/>
    </dgm:pt>
    <dgm:pt modelId="{ADB8BE1D-C541-444B-9D8D-638EBF0AE0EF}" type="pres">
      <dgm:prSet presAssocID="{EA9B2DB0-1E64-462F-8FFE-C4D422562C6B}" presName="aSpace2" presStyleCnt="0"/>
      <dgm:spPr/>
    </dgm:pt>
    <dgm:pt modelId="{49D393F4-D722-46B7-8FF2-0012CF4F5AA1}" type="pres">
      <dgm:prSet presAssocID="{4F12BB13-C2ED-479A-A840-B12D4949FA56}" presName="childNode" presStyleLbl="node1" presStyleIdx="33" presStyleCnt="53">
        <dgm:presLayoutVars>
          <dgm:bulletEnabled val="1"/>
        </dgm:presLayoutVars>
      </dgm:prSet>
      <dgm:spPr/>
    </dgm:pt>
    <dgm:pt modelId="{D5A95087-1D1E-433D-AD45-BB875C308AC1}" type="pres">
      <dgm:prSet presAssocID="{4F12BB13-C2ED-479A-A840-B12D4949FA56}" presName="aSpace2" presStyleCnt="0"/>
      <dgm:spPr/>
    </dgm:pt>
    <dgm:pt modelId="{E8FF1196-E5D5-43A8-BC80-9454C11AB460}" type="pres">
      <dgm:prSet presAssocID="{AE5CE30D-D749-4582-97A9-90AA98594AB3}" presName="childNode" presStyleLbl="node1" presStyleIdx="34" presStyleCnt="53">
        <dgm:presLayoutVars>
          <dgm:bulletEnabled val="1"/>
        </dgm:presLayoutVars>
      </dgm:prSet>
      <dgm:spPr/>
    </dgm:pt>
    <dgm:pt modelId="{A2D2E783-3750-4E7B-BB4F-FA33ADA2B1CA}" type="pres">
      <dgm:prSet presAssocID="{AE5CE30D-D749-4582-97A9-90AA98594AB3}" presName="aSpace2" presStyleCnt="0"/>
      <dgm:spPr/>
    </dgm:pt>
    <dgm:pt modelId="{246CBE9C-92DD-441D-9D47-6430F171B4E5}" type="pres">
      <dgm:prSet presAssocID="{74FC2EF1-A623-4009-8903-3F00E0F12791}" presName="childNode" presStyleLbl="node1" presStyleIdx="35" presStyleCnt="53">
        <dgm:presLayoutVars>
          <dgm:bulletEnabled val="1"/>
        </dgm:presLayoutVars>
      </dgm:prSet>
      <dgm:spPr/>
    </dgm:pt>
    <dgm:pt modelId="{D8C0AFAE-8BDC-4711-9081-1F48C590AC26}" type="pres">
      <dgm:prSet presAssocID="{74FC2EF1-A623-4009-8903-3F00E0F12791}" presName="aSpace2" presStyleCnt="0"/>
      <dgm:spPr/>
    </dgm:pt>
    <dgm:pt modelId="{6AAEF5DD-81A3-4202-A69B-78610BC4BD51}" type="pres">
      <dgm:prSet presAssocID="{F2DEEFED-D9AD-4262-87E5-309DC050865A}" presName="childNode" presStyleLbl="node1" presStyleIdx="36" presStyleCnt="53">
        <dgm:presLayoutVars>
          <dgm:bulletEnabled val="1"/>
        </dgm:presLayoutVars>
      </dgm:prSet>
      <dgm:spPr/>
    </dgm:pt>
    <dgm:pt modelId="{1918BC75-85AF-4FAC-B5B0-95E62E3F8592}" type="pres">
      <dgm:prSet presAssocID="{F2DEEFED-D9AD-4262-87E5-309DC050865A}" presName="aSpace2" presStyleCnt="0"/>
      <dgm:spPr/>
    </dgm:pt>
    <dgm:pt modelId="{B34C5A53-543B-4458-B3CC-0D4D478A7C26}" type="pres">
      <dgm:prSet presAssocID="{863E935E-5D95-4119-BF2A-D2C4F3955064}" presName="childNode" presStyleLbl="node1" presStyleIdx="37" presStyleCnt="53">
        <dgm:presLayoutVars>
          <dgm:bulletEnabled val="1"/>
        </dgm:presLayoutVars>
      </dgm:prSet>
      <dgm:spPr/>
    </dgm:pt>
    <dgm:pt modelId="{A4EFBF19-0A80-4ADC-848C-15A90DD1C11C}" type="pres">
      <dgm:prSet presAssocID="{84618DF5-5D3A-4666-A038-5DBF21578F8A}" presName="aSpace" presStyleCnt="0"/>
      <dgm:spPr/>
    </dgm:pt>
    <dgm:pt modelId="{F62E85E4-4A18-4DB7-9A13-40F4D20A326C}" type="pres">
      <dgm:prSet presAssocID="{B45E325C-079A-4BB4-A96B-97FA86FCF506}" presName="compNode" presStyleCnt="0"/>
      <dgm:spPr/>
    </dgm:pt>
    <dgm:pt modelId="{3C723231-DA9F-40D0-99D9-EBA504AF5228}" type="pres">
      <dgm:prSet presAssocID="{B45E325C-079A-4BB4-A96B-97FA86FCF506}" presName="aNode" presStyleLbl="bgShp" presStyleIdx="4" presStyleCnt="7"/>
      <dgm:spPr/>
    </dgm:pt>
    <dgm:pt modelId="{256DB9CD-E810-4871-BA65-4423041943BD}" type="pres">
      <dgm:prSet presAssocID="{B45E325C-079A-4BB4-A96B-97FA86FCF506}" presName="textNode" presStyleLbl="bgShp" presStyleIdx="4" presStyleCnt="7"/>
      <dgm:spPr/>
    </dgm:pt>
    <dgm:pt modelId="{435B8D9D-6224-4190-AA21-BDD93E39F3A0}" type="pres">
      <dgm:prSet presAssocID="{B45E325C-079A-4BB4-A96B-97FA86FCF506}" presName="compChildNode" presStyleCnt="0"/>
      <dgm:spPr/>
    </dgm:pt>
    <dgm:pt modelId="{97DD1D56-DAA8-4802-89C9-86CEECDFADB2}" type="pres">
      <dgm:prSet presAssocID="{B45E325C-079A-4BB4-A96B-97FA86FCF506}" presName="theInnerList" presStyleCnt="0"/>
      <dgm:spPr/>
    </dgm:pt>
    <dgm:pt modelId="{2C8C1891-1044-40B2-9C9A-07DE13C2816A}" type="pres">
      <dgm:prSet presAssocID="{65A41953-6C29-4B31-9469-912A726A82CA}" presName="childNode" presStyleLbl="node1" presStyleIdx="38" presStyleCnt="53">
        <dgm:presLayoutVars>
          <dgm:bulletEnabled val="1"/>
        </dgm:presLayoutVars>
      </dgm:prSet>
      <dgm:spPr/>
    </dgm:pt>
    <dgm:pt modelId="{5B12BDD5-7AAF-4FAA-A596-28D877217E13}" type="pres">
      <dgm:prSet presAssocID="{65A41953-6C29-4B31-9469-912A726A82CA}" presName="aSpace2" presStyleCnt="0"/>
      <dgm:spPr/>
    </dgm:pt>
    <dgm:pt modelId="{51E13278-0B3A-4AF8-A826-B9E4F6143D9A}" type="pres">
      <dgm:prSet presAssocID="{7AC85419-76B6-41EB-8448-DB445524119C}" presName="childNode" presStyleLbl="node1" presStyleIdx="39" presStyleCnt="53">
        <dgm:presLayoutVars>
          <dgm:bulletEnabled val="1"/>
        </dgm:presLayoutVars>
      </dgm:prSet>
      <dgm:spPr/>
    </dgm:pt>
    <dgm:pt modelId="{487D7C72-9111-4E09-8D7B-C8341186312C}" type="pres">
      <dgm:prSet presAssocID="{7AC85419-76B6-41EB-8448-DB445524119C}" presName="aSpace2" presStyleCnt="0"/>
      <dgm:spPr/>
    </dgm:pt>
    <dgm:pt modelId="{1E4644A5-731D-4D98-B8C6-7564D5811583}" type="pres">
      <dgm:prSet presAssocID="{D5355FDC-E7E5-4286-A0E6-38482AAB4143}" presName="childNode" presStyleLbl="node1" presStyleIdx="40" presStyleCnt="53">
        <dgm:presLayoutVars>
          <dgm:bulletEnabled val="1"/>
        </dgm:presLayoutVars>
      </dgm:prSet>
      <dgm:spPr/>
    </dgm:pt>
    <dgm:pt modelId="{05BB6AF8-6E14-4B2A-828A-86D1A11D9C50}" type="pres">
      <dgm:prSet presAssocID="{B45E325C-079A-4BB4-A96B-97FA86FCF506}" presName="aSpace" presStyleCnt="0"/>
      <dgm:spPr/>
    </dgm:pt>
    <dgm:pt modelId="{1ACD01CC-7B6D-4B56-8CBC-14BD6224F999}" type="pres">
      <dgm:prSet presAssocID="{FDBDA959-1223-4A43-8288-1964B920F73E}" presName="compNode" presStyleCnt="0"/>
      <dgm:spPr/>
    </dgm:pt>
    <dgm:pt modelId="{4C239AF6-F2E6-43C9-8FB5-0ACC8EDD7D0C}" type="pres">
      <dgm:prSet presAssocID="{FDBDA959-1223-4A43-8288-1964B920F73E}" presName="aNode" presStyleLbl="bgShp" presStyleIdx="5" presStyleCnt="7"/>
      <dgm:spPr/>
    </dgm:pt>
    <dgm:pt modelId="{9DF58641-9A76-4ECB-9716-034916B3BF1A}" type="pres">
      <dgm:prSet presAssocID="{FDBDA959-1223-4A43-8288-1964B920F73E}" presName="textNode" presStyleLbl="bgShp" presStyleIdx="5" presStyleCnt="7"/>
      <dgm:spPr/>
    </dgm:pt>
    <dgm:pt modelId="{3B4C5965-EB7B-4CF5-99CB-3BC19AAD30A7}" type="pres">
      <dgm:prSet presAssocID="{FDBDA959-1223-4A43-8288-1964B920F73E}" presName="compChildNode" presStyleCnt="0"/>
      <dgm:spPr/>
    </dgm:pt>
    <dgm:pt modelId="{A4FBBA90-8D57-427E-8BFE-42CAA70CE0EF}" type="pres">
      <dgm:prSet presAssocID="{FDBDA959-1223-4A43-8288-1964B920F73E}" presName="theInnerList" presStyleCnt="0"/>
      <dgm:spPr/>
    </dgm:pt>
    <dgm:pt modelId="{9C90682E-68ED-4449-81D3-22D7D4EE6E5C}" type="pres">
      <dgm:prSet presAssocID="{05433703-DCF5-4E4E-A9BD-2B84F312EDA3}" presName="childNode" presStyleLbl="node1" presStyleIdx="41" presStyleCnt="53">
        <dgm:presLayoutVars>
          <dgm:bulletEnabled val="1"/>
        </dgm:presLayoutVars>
      </dgm:prSet>
      <dgm:spPr/>
    </dgm:pt>
    <dgm:pt modelId="{D4C48836-D87C-4B14-AF60-34DA0544B7F7}" type="pres">
      <dgm:prSet presAssocID="{05433703-DCF5-4E4E-A9BD-2B84F312EDA3}" presName="aSpace2" presStyleCnt="0"/>
      <dgm:spPr/>
    </dgm:pt>
    <dgm:pt modelId="{BAF5E9DF-861D-4662-BC55-A189EF520C29}" type="pres">
      <dgm:prSet presAssocID="{BEFC29B5-392A-4D9F-BDD8-BC3A2AA06C4F}" presName="childNode" presStyleLbl="node1" presStyleIdx="42" presStyleCnt="53">
        <dgm:presLayoutVars>
          <dgm:bulletEnabled val="1"/>
        </dgm:presLayoutVars>
      </dgm:prSet>
      <dgm:spPr/>
    </dgm:pt>
    <dgm:pt modelId="{7D7EA0BB-CBED-4D13-90A5-95793E059188}" type="pres">
      <dgm:prSet presAssocID="{BEFC29B5-392A-4D9F-BDD8-BC3A2AA06C4F}" presName="aSpace2" presStyleCnt="0"/>
      <dgm:spPr/>
    </dgm:pt>
    <dgm:pt modelId="{59843571-505A-426A-8BA9-221E9FA2A4AA}" type="pres">
      <dgm:prSet presAssocID="{EC9C210E-4615-4D12-B14F-5B95AFDDF56B}" presName="childNode" presStyleLbl="node1" presStyleIdx="43" presStyleCnt="53">
        <dgm:presLayoutVars>
          <dgm:bulletEnabled val="1"/>
        </dgm:presLayoutVars>
      </dgm:prSet>
      <dgm:spPr/>
    </dgm:pt>
    <dgm:pt modelId="{BD3EFBD3-1D50-49BF-AF66-2357BD7C7411}" type="pres">
      <dgm:prSet presAssocID="{EC9C210E-4615-4D12-B14F-5B95AFDDF56B}" presName="aSpace2" presStyleCnt="0"/>
      <dgm:spPr/>
    </dgm:pt>
    <dgm:pt modelId="{9FF38352-4BC2-4AC6-9D91-7C2A43132CAE}" type="pres">
      <dgm:prSet presAssocID="{8E147CD8-F56A-4B37-84C2-01ED63947540}" presName="childNode" presStyleLbl="node1" presStyleIdx="44" presStyleCnt="53">
        <dgm:presLayoutVars>
          <dgm:bulletEnabled val="1"/>
        </dgm:presLayoutVars>
      </dgm:prSet>
      <dgm:spPr/>
    </dgm:pt>
    <dgm:pt modelId="{347A65FF-538A-474E-ABB2-AEC13F5AAFC5}" type="pres">
      <dgm:prSet presAssocID="{FDBDA959-1223-4A43-8288-1964B920F73E}" presName="aSpace" presStyleCnt="0"/>
      <dgm:spPr/>
    </dgm:pt>
    <dgm:pt modelId="{788FDAA6-A72B-4131-A35D-40467323E590}" type="pres">
      <dgm:prSet presAssocID="{35F81E49-7042-494D-9820-DDDFDF050362}" presName="compNode" presStyleCnt="0"/>
      <dgm:spPr/>
    </dgm:pt>
    <dgm:pt modelId="{D9C2E177-B7ED-4F5C-BAD4-9C0EFE14136C}" type="pres">
      <dgm:prSet presAssocID="{35F81E49-7042-494D-9820-DDDFDF050362}" presName="aNode" presStyleLbl="bgShp" presStyleIdx="6" presStyleCnt="7"/>
      <dgm:spPr/>
    </dgm:pt>
    <dgm:pt modelId="{352EC0A0-D2EC-4D33-8FD7-8856D6B50A38}" type="pres">
      <dgm:prSet presAssocID="{35F81E49-7042-494D-9820-DDDFDF050362}" presName="textNode" presStyleLbl="bgShp" presStyleIdx="6" presStyleCnt="7"/>
      <dgm:spPr/>
    </dgm:pt>
    <dgm:pt modelId="{194E3DA0-8AA0-4DEA-9FB0-AD6893CB91D9}" type="pres">
      <dgm:prSet presAssocID="{35F81E49-7042-494D-9820-DDDFDF050362}" presName="compChildNode" presStyleCnt="0"/>
      <dgm:spPr/>
    </dgm:pt>
    <dgm:pt modelId="{97506560-F992-4136-AA6F-64F365713481}" type="pres">
      <dgm:prSet presAssocID="{35F81E49-7042-494D-9820-DDDFDF050362}" presName="theInnerList" presStyleCnt="0"/>
      <dgm:spPr/>
    </dgm:pt>
    <dgm:pt modelId="{626386D9-A5E3-497D-8E5F-3E99885CFA45}" type="pres">
      <dgm:prSet presAssocID="{6C169D68-7240-4DF8-8162-E568402B6FB3}" presName="childNode" presStyleLbl="node1" presStyleIdx="45" presStyleCnt="53">
        <dgm:presLayoutVars>
          <dgm:bulletEnabled val="1"/>
        </dgm:presLayoutVars>
      </dgm:prSet>
      <dgm:spPr/>
    </dgm:pt>
    <dgm:pt modelId="{0819546B-5223-448B-A611-B306C798CCD2}" type="pres">
      <dgm:prSet presAssocID="{6C169D68-7240-4DF8-8162-E568402B6FB3}" presName="aSpace2" presStyleCnt="0"/>
      <dgm:spPr/>
    </dgm:pt>
    <dgm:pt modelId="{5FDBAEA1-896E-4C2B-A6AE-1C79D6A40975}" type="pres">
      <dgm:prSet presAssocID="{874AA72C-669A-4C97-A11A-AB17182ED5CF}" presName="childNode" presStyleLbl="node1" presStyleIdx="46" presStyleCnt="53">
        <dgm:presLayoutVars>
          <dgm:bulletEnabled val="1"/>
        </dgm:presLayoutVars>
      </dgm:prSet>
      <dgm:spPr/>
    </dgm:pt>
    <dgm:pt modelId="{663E7BA8-4752-49A0-884E-A6733D74B9DC}" type="pres">
      <dgm:prSet presAssocID="{874AA72C-669A-4C97-A11A-AB17182ED5CF}" presName="aSpace2" presStyleCnt="0"/>
      <dgm:spPr/>
    </dgm:pt>
    <dgm:pt modelId="{B70E9ECE-23C6-4DDE-A8CC-71DE7D77CACD}" type="pres">
      <dgm:prSet presAssocID="{43165D33-62BE-4EA7-BA49-125BFE5B5698}" presName="childNode" presStyleLbl="node1" presStyleIdx="47" presStyleCnt="53">
        <dgm:presLayoutVars>
          <dgm:bulletEnabled val="1"/>
        </dgm:presLayoutVars>
      </dgm:prSet>
      <dgm:spPr/>
    </dgm:pt>
    <dgm:pt modelId="{C658D686-D3FC-4FEE-8703-8462E0E9533D}" type="pres">
      <dgm:prSet presAssocID="{43165D33-62BE-4EA7-BA49-125BFE5B5698}" presName="aSpace2" presStyleCnt="0"/>
      <dgm:spPr/>
    </dgm:pt>
    <dgm:pt modelId="{77654E9E-C40E-46C4-8DE3-F1882E5B7633}" type="pres">
      <dgm:prSet presAssocID="{F48527D8-E339-4C86-ADA9-73BF2BECCAE6}" presName="childNode" presStyleLbl="node1" presStyleIdx="48" presStyleCnt="53">
        <dgm:presLayoutVars>
          <dgm:bulletEnabled val="1"/>
        </dgm:presLayoutVars>
      </dgm:prSet>
      <dgm:spPr/>
    </dgm:pt>
    <dgm:pt modelId="{7F94361E-D613-49FD-BF2C-E6046078305A}" type="pres">
      <dgm:prSet presAssocID="{F48527D8-E339-4C86-ADA9-73BF2BECCAE6}" presName="aSpace2" presStyleCnt="0"/>
      <dgm:spPr/>
    </dgm:pt>
    <dgm:pt modelId="{8C125179-AFF2-4B9D-B52E-18E11577B247}" type="pres">
      <dgm:prSet presAssocID="{18A8F18D-C040-46B3-9D9A-0A94E6223DF4}" presName="childNode" presStyleLbl="node1" presStyleIdx="49" presStyleCnt="53">
        <dgm:presLayoutVars>
          <dgm:bulletEnabled val="1"/>
        </dgm:presLayoutVars>
      </dgm:prSet>
      <dgm:spPr/>
    </dgm:pt>
    <dgm:pt modelId="{F9479FBF-68B1-4DF4-ACC6-85288A06BD10}" type="pres">
      <dgm:prSet presAssocID="{18A8F18D-C040-46B3-9D9A-0A94E6223DF4}" presName="aSpace2" presStyleCnt="0"/>
      <dgm:spPr/>
    </dgm:pt>
    <dgm:pt modelId="{48A22E28-6942-4496-848A-2B3B10DDB6CF}" type="pres">
      <dgm:prSet presAssocID="{F9A981BB-E0FD-45C6-A9F5-63C815DF07D0}" presName="childNode" presStyleLbl="node1" presStyleIdx="50" presStyleCnt="53">
        <dgm:presLayoutVars>
          <dgm:bulletEnabled val="1"/>
        </dgm:presLayoutVars>
      </dgm:prSet>
      <dgm:spPr/>
    </dgm:pt>
    <dgm:pt modelId="{1F065CB1-6F7B-4426-9AF7-F8535F216850}" type="pres">
      <dgm:prSet presAssocID="{F9A981BB-E0FD-45C6-A9F5-63C815DF07D0}" presName="aSpace2" presStyleCnt="0"/>
      <dgm:spPr/>
    </dgm:pt>
    <dgm:pt modelId="{F3537C62-0B31-4D55-8839-BAD66648B6E6}" type="pres">
      <dgm:prSet presAssocID="{0936D811-0F44-4A71-AA8C-B625CF42A354}" presName="childNode" presStyleLbl="node1" presStyleIdx="51" presStyleCnt="53">
        <dgm:presLayoutVars>
          <dgm:bulletEnabled val="1"/>
        </dgm:presLayoutVars>
      </dgm:prSet>
      <dgm:spPr/>
    </dgm:pt>
    <dgm:pt modelId="{3BD2F6E8-538C-4709-9B90-0249471F076C}" type="pres">
      <dgm:prSet presAssocID="{0936D811-0F44-4A71-AA8C-B625CF42A354}" presName="aSpace2" presStyleCnt="0"/>
      <dgm:spPr/>
    </dgm:pt>
    <dgm:pt modelId="{61D87EE4-A619-456D-AC82-16F80764D6B3}" type="pres">
      <dgm:prSet presAssocID="{3A572F02-71E5-4FB0-B53F-E53F8155CA8C}" presName="childNode" presStyleLbl="node1" presStyleIdx="52" presStyleCnt="53">
        <dgm:presLayoutVars>
          <dgm:bulletEnabled val="1"/>
        </dgm:presLayoutVars>
      </dgm:prSet>
      <dgm:spPr/>
    </dgm:pt>
  </dgm:ptLst>
  <dgm:cxnLst>
    <dgm:cxn modelId="{39ED3602-9B14-4B80-9FCA-A4E685CCC5C0}" type="presOf" srcId="{2EC473BC-7843-4406-914F-9D57FB734C1E}" destId="{6B48B7A6-C23C-4035-9347-70A9238F2805}" srcOrd="1" destOrd="0" presId="urn:microsoft.com/office/officeart/2005/8/layout/lProcess2"/>
    <dgm:cxn modelId="{7DBA4D03-2BB2-4D6D-B293-A3124A992B7A}" type="presOf" srcId="{FDBDA959-1223-4A43-8288-1964B920F73E}" destId="{4C239AF6-F2E6-43C9-8FB5-0ACC8EDD7D0C}" srcOrd="0" destOrd="0" presId="urn:microsoft.com/office/officeart/2005/8/layout/lProcess2"/>
    <dgm:cxn modelId="{843BD506-6383-4C7B-BD38-229767214132}" type="presOf" srcId="{D99A0428-D05A-4987-BBB3-B699ECD78047}" destId="{60F63045-3397-473F-A738-3CE563838CD4}" srcOrd="1" destOrd="0" presId="urn:microsoft.com/office/officeart/2005/8/layout/lProcess2"/>
    <dgm:cxn modelId="{17E46A08-DE50-48D7-A7BC-BC8E97BF338A}" srcId="{2662CFF1-4A9E-4FDB-B2C6-847D02C72969}" destId="{35F81E49-7042-494D-9820-DDDFDF050362}" srcOrd="6" destOrd="0" parTransId="{68980803-6987-418F-8648-3E8459AD182A}" sibTransId="{D575ED0F-7B1C-42ED-B345-D726CE592F5A}"/>
    <dgm:cxn modelId="{E505570B-1F60-4895-8F57-CDA8601320D9}" type="presOf" srcId="{BEFC29B5-392A-4D9F-BDD8-BC3A2AA06C4F}" destId="{BAF5E9DF-861D-4662-BC55-A189EF520C29}" srcOrd="0" destOrd="0" presId="urn:microsoft.com/office/officeart/2005/8/layout/lProcess2"/>
    <dgm:cxn modelId="{5268A30B-30E5-4AE6-A4FA-5D55EDF08613}" type="presOf" srcId="{18754B57-EF46-4523-82A1-83D4D28282A8}" destId="{03BEDDEC-5F0E-4ACD-BC17-8F9860A68469}" srcOrd="0" destOrd="0" presId="urn:microsoft.com/office/officeart/2005/8/layout/lProcess2"/>
    <dgm:cxn modelId="{0E25360C-E94B-4F80-9919-A03C812F11C6}" srcId="{35F81E49-7042-494D-9820-DDDFDF050362}" destId="{874AA72C-669A-4C97-A11A-AB17182ED5CF}" srcOrd="1" destOrd="0" parTransId="{B5B1899D-5EBF-4038-A14D-D6C956CFE091}" sibTransId="{F60148DD-8B70-4ACC-AFBD-F73AB38C8302}"/>
    <dgm:cxn modelId="{BA555F0C-5AE7-4C5C-811B-DCCFA43AD44B}" type="presOf" srcId="{B45E325C-079A-4BB4-A96B-97FA86FCF506}" destId="{256DB9CD-E810-4871-BA65-4423041943BD}" srcOrd="1" destOrd="0" presId="urn:microsoft.com/office/officeart/2005/8/layout/lProcess2"/>
    <dgm:cxn modelId="{4E45E50C-2B7F-4B06-969C-8A162445B22E}" type="presOf" srcId="{35F81E49-7042-494D-9820-DDDFDF050362}" destId="{D9C2E177-B7ED-4F5C-BAD4-9C0EFE14136C}" srcOrd="0" destOrd="0" presId="urn:microsoft.com/office/officeart/2005/8/layout/lProcess2"/>
    <dgm:cxn modelId="{69784B0E-8D5D-4513-A1F6-7F38CE84B128}" srcId="{35F81E49-7042-494D-9820-DDDFDF050362}" destId="{F48527D8-E339-4C86-ADA9-73BF2BECCAE6}" srcOrd="3" destOrd="0" parTransId="{C30C89C3-192F-4F1D-9461-F2AB7F91419F}" sibTransId="{81A52DC1-927B-4C8A-8F95-43C1D34C9665}"/>
    <dgm:cxn modelId="{4F0FD00E-551D-4B06-8045-C78264261614}" type="presOf" srcId="{2EC473BC-7843-4406-914F-9D57FB734C1E}" destId="{1CA92843-7989-4E1E-926E-2AEC6E29A0E7}" srcOrd="0" destOrd="0" presId="urn:microsoft.com/office/officeart/2005/8/layout/lProcess2"/>
    <dgm:cxn modelId="{936C0F0F-A9F5-4806-8A89-D3B2FC230A3D}" srcId="{2EC473BC-7843-4406-914F-9D57FB734C1E}" destId="{2497B417-4183-43A4-9C9A-2A0165721D10}" srcOrd="4" destOrd="0" parTransId="{04C255D5-3DD5-4E6A-850A-37F758B98653}" sibTransId="{428B521D-5A52-4F87-9725-D3D82760E7CB}"/>
    <dgm:cxn modelId="{A4EB200F-13F8-460C-8414-B030EB8BEC83}" srcId="{2EC473BC-7843-4406-914F-9D57FB734C1E}" destId="{D0A323FC-E74F-4448-8EC7-B8B2C86DAA92}" srcOrd="2" destOrd="0" parTransId="{6B8A3B87-457E-4673-9F69-2E671D559E14}" sibTransId="{B6F378AD-263C-4997-8263-499A3ED9D604}"/>
    <dgm:cxn modelId="{BBBFA011-42A0-4D91-A539-3036DED55D00}" type="presOf" srcId="{B8620BC8-B7A9-4C04-B90F-6341B73D5A72}" destId="{96640FA5-FEA4-4D9B-BA20-F7E8B3137E72}" srcOrd="0" destOrd="0" presId="urn:microsoft.com/office/officeart/2005/8/layout/lProcess2"/>
    <dgm:cxn modelId="{006EAE11-16E4-45D9-8720-3D95F41FFD2B}" srcId="{D99A0428-D05A-4987-BBB3-B699ECD78047}" destId="{44F3AE8E-39E7-41AF-80B8-662A71E1D4C5}" srcOrd="0" destOrd="0" parTransId="{C22416AE-1E4E-46E8-B2E0-970699AAA73B}" sibTransId="{EDCEB0F9-67BC-4FA2-BBB2-ACEF094D0FB3}"/>
    <dgm:cxn modelId="{CCD97F12-DFE2-4243-A09C-7379DBEFBD78}" type="presOf" srcId="{E52021A9-831B-4AA7-9B62-F8B2405A5CBD}" destId="{D3CECDE2-EC5F-4C62-A1A1-E6C8278D251A}" srcOrd="0" destOrd="0" presId="urn:microsoft.com/office/officeart/2005/8/layout/lProcess2"/>
    <dgm:cxn modelId="{D73C3213-A7F3-4CB2-90FB-3A4EB31810BB}" type="presOf" srcId="{FDBDA959-1223-4A43-8288-1964B920F73E}" destId="{9DF58641-9A76-4ECB-9716-034916B3BF1A}" srcOrd="1" destOrd="0" presId="urn:microsoft.com/office/officeart/2005/8/layout/lProcess2"/>
    <dgm:cxn modelId="{345B3615-042F-4C30-B40E-3D6905E82318}" type="presOf" srcId="{2662CFF1-4A9E-4FDB-B2C6-847D02C72969}" destId="{717CBBD9-CA78-440B-A09D-56F036787C9D}" srcOrd="0" destOrd="0" presId="urn:microsoft.com/office/officeart/2005/8/layout/lProcess2"/>
    <dgm:cxn modelId="{E1FF0C17-5C4F-4BAC-A0C0-4D987C630007}" srcId="{84618DF5-5D3A-4666-A038-5DBF21578F8A}" destId="{AE5CE30D-D749-4582-97A9-90AA98594AB3}" srcOrd="11" destOrd="0" parTransId="{0BD41DE9-B7FD-4F95-B164-5A8B34CF0C69}" sibTransId="{F11604B0-0AE0-4A73-A9E5-E1F69D4BEA1E}"/>
    <dgm:cxn modelId="{16728B18-1208-44B0-A539-7B43B85508F0}" srcId="{2EC473BC-7843-4406-914F-9D57FB734C1E}" destId="{193F9FF2-354D-4557-BD93-FA24176FE025}" srcOrd="10" destOrd="0" parTransId="{6D039D33-FC14-4CB8-89CE-D5E276623904}" sibTransId="{C8F235BB-F8C9-4CB4-8165-F2BED900C183}"/>
    <dgm:cxn modelId="{7A53A619-EDE9-4665-A7CC-89B7FAB8A7F7}" srcId="{2EC473BC-7843-4406-914F-9D57FB734C1E}" destId="{523CDC17-1BC4-4F55-8EC2-0B14A212472B}" srcOrd="3" destOrd="0" parTransId="{2BC74A1C-D0C9-4B4F-9BAA-B2F3F727F359}" sibTransId="{EE3509C0-151A-47D5-A5E2-E0B68EA4F834}"/>
    <dgm:cxn modelId="{F950BD19-C2E9-47EC-BCA3-C2D57B3D92C2}" srcId="{2EC473BC-7843-4406-914F-9D57FB734C1E}" destId="{17810B9C-7D9B-4A36-8C2D-E2CCAA85BF40}" srcOrd="14" destOrd="0" parTransId="{A619C480-670E-483E-A9EC-36C8DAF572D2}" sibTransId="{C85CEDED-EE79-446A-93CA-A6BF451A85CF}"/>
    <dgm:cxn modelId="{0EF83A1B-CB3A-4EEC-A3A5-700B3EE4C13D}" srcId="{2EC473BC-7843-4406-914F-9D57FB734C1E}" destId="{A2328EE3-0D0A-49B9-9FF8-8C0D93B16DD1}" srcOrd="6" destOrd="0" parTransId="{B9544D90-63C9-40F7-9F19-42D35374656C}" sibTransId="{CF42CCFF-4A7A-4AE1-83AA-A3316F765906}"/>
    <dgm:cxn modelId="{5D76711B-7C27-4117-92EF-7DA728DB4A89}" type="presOf" srcId="{E2B3888B-A32E-4307-A379-EECE1385A201}" destId="{2C490E95-ABF9-4E6C-AF4C-2CEAA948BF69}" srcOrd="0" destOrd="0" presId="urn:microsoft.com/office/officeart/2005/8/layout/lProcess2"/>
    <dgm:cxn modelId="{FC57391D-E112-4207-A8A5-051072727B07}" type="presOf" srcId="{17810B9C-7D9B-4A36-8C2D-E2CCAA85BF40}" destId="{08ABBDE4-DE58-4327-8C22-0223DA6E4995}" srcOrd="0" destOrd="0" presId="urn:microsoft.com/office/officeart/2005/8/layout/lProcess2"/>
    <dgm:cxn modelId="{452EF51E-4ECD-4B2D-B3CD-59C65E76085A}" type="presOf" srcId="{4F12BB13-C2ED-479A-A840-B12D4949FA56}" destId="{49D393F4-D722-46B7-8FF2-0012CF4F5AA1}" srcOrd="0" destOrd="0" presId="urn:microsoft.com/office/officeart/2005/8/layout/lProcess2"/>
    <dgm:cxn modelId="{2035A21F-9A7B-4328-85C5-BF47BB18CD1F}" srcId="{35F81E49-7042-494D-9820-DDDFDF050362}" destId="{43165D33-62BE-4EA7-BA49-125BFE5B5698}" srcOrd="2" destOrd="0" parTransId="{7BA90AA2-8F30-46A8-8680-DE3F485C751E}" sibTransId="{31FA5ECA-E858-4CF1-8BBF-EA5FCD1D6E22}"/>
    <dgm:cxn modelId="{262CC01F-4EC7-4FE1-867F-EE2BFBC25FC0}" type="presOf" srcId="{C2DEC4E0-4B74-4118-9C8F-C76422F527A8}" destId="{4E62AE96-6F0D-4A64-825C-67373D67B3C2}" srcOrd="0" destOrd="0" presId="urn:microsoft.com/office/officeart/2005/8/layout/lProcess2"/>
    <dgm:cxn modelId="{69EBAC20-75A2-440A-9017-C3D81BC71304}" type="presOf" srcId="{05433703-DCF5-4E4E-A9BD-2B84F312EDA3}" destId="{9C90682E-68ED-4449-81D3-22D7D4EE6E5C}" srcOrd="0" destOrd="0" presId="urn:microsoft.com/office/officeart/2005/8/layout/lProcess2"/>
    <dgm:cxn modelId="{93EC6F21-CED8-4270-AB36-76679A445263}" srcId="{2EC473BC-7843-4406-914F-9D57FB734C1E}" destId="{D4E65936-AA9B-43FE-92AB-948FF51AC24A}" srcOrd="0" destOrd="0" parTransId="{BF593F57-4939-4244-80A0-29216F0348FB}" sibTransId="{83DCB323-1661-438E-A075-8D85B200C563}"/>
    <dgm:cxn modelId="{74643A24-F7CA-4950-9514-AB2B828898F1}" type="presOf" srcId="{181E6D1D-513C-4302-913A-AD726723C354}" destId="{FB031408-1C8B-47E5-BE6A-4CAC43117A14}" srcOrd="0" destOrd="0" presId="urn:microsoft.com/office/officeart/2005/8/layout/lProcess2"/>
    <dgm:cxn modelId="{127A8524-BFB4-4373-A9B9-155067A21E3F}" type="presOf" srcId="{2497B417-4183-43A4-9C9A-2A0165721D10}" destId="{42ACB167-9C9D-459B-84BC-E9BA446FAB18}" srcOrd="0" destOrd="0" presId="urn:microsoft.com/office/officeart/2005/8/layout/lProcess2"/>
    <dgm:cxn modelId="{82CCC525-3FB7-49EC-9467-DBBBED5AC94B}" srcId="{2EC473BC-7843-4406-914F-9D57FB734C1E}" destId="{13886DC8-F1B6-4A02-8F1F-BDA3EAF40708}" srcOrd="8" destOrd="0" parTransId="{82C53A86-DA57-47A2-971A-90F844347831}" sibTransId="{237AC6BB-09BF-4168-9AA4-5D59C0350966}"/>
    <dgm:cxn modelId="{4E408126-7651-4F0B-BD2F-95567B867034}" type="presOf" srcId="{18A8F18D-C040-46B3-9D9A-0A94E6223DF4}" destId="{8C125179-AFF2-4B9D-B52E-18E11577B247}" srcOrd="0" destOrd="0" presId="urn:microsoft.com/office/officeart/2005/8/layout/lProcess2"/>
    <dgm:cxn modelId="{5A91C429-2F0A-4BE2-AA6F-E839EF200138}" srcId="{2EC473BC-7843-4406-914F-9D57FB734C1E}" destId="{0A98CE0F-9B40-4702-AD80-B3B17B9A12FC}" srcOrd="5" destOrd="0" parTransId="{61AC17D9-BE3E-4633-8F21-C2D39B58D3D1}" sibTransId="{ED8B4708-9DD8-4ADC-8592-C99E13093D35}"/>
    <dgm:cxn modelId="{440E1F2B-E87F-400A-8FA3-901A1D7F1163}" type="presOf" srcId="{193F9FF2-354D-4557-BD93-FA24176FE025}" destId="{6E2E375D-9E29-43EE-B54B-C50FD546C5EF}" srcOrd="0" destOrd="0" presId="urn:microsoft.com/office/officeart/2005/8/layout/lProcess2"/>
    <dgm:cxn modelId="{5967062C-71EC-41FF-B3B4-C5AB436E4A44}" type="presOf" srcId="{D5355FDC-E7E5-4286-A0E6-38482AAB4143}" destId="{1E4644A5-731D-4D98-B8C6-7564D5811583}" srcOrd="0" destOrd="0" presId="urn:microsoft.com/office/officeart/2005/8/layout/lProcess2"/>
    <dgm:cxn modelId="{1EEE122E-DFA0-4F5C-BC56-EFA861A70D5E}" srcId="{2662CFF1-4A9E-4FDB-B2C6-847D02C72969}" destId="{FDBDA959-1223-4A43-8288-1964B920F73E}" srcOrd="5" destOrd="0" parTransId="{D234E6A6-A381-4D42-BB80-D97B7B208936}" sibTransId="{A312DF31-4843-4797-B69F-3CBA79CF2141}"/>
    <dgm:cxn modelId="{132C432E-6D13-475E-B145-51E5041EA339}" srcId="{84618DF5-5D3A-4666-A038-5DBF21578F8A}" destId="{E076C904-BFAE-46D0-BE32-6032B186C3F6}" srcOrd="7" destOrd="0" parTransId="{32CF2BE2-9365-4478-BA9E-35BE5FFAC476}" sibTransId="{A91EAB55-A460-414D-9047-0273FB810567}"/>
    <dgm:cxn modelId="{F0EBB930-B042-4C20-92AE-6C5D390756B5}" srcId="{2EC473BC-7843-4406-914F-9D57FB734C1E}" destId="{7EE386C2-B794-4EF0-83E6-40CCE1AA56CC}" srcOrd="1" destOrd="0" parTransId="{5C86D29B-E950-4ED2-8059-6FDF4C5F2FB8}" sibTransId="{6D3007C0-A042-42B1-A754-E8B5829C8408}"/>
    <dgm:cxn modelId="{2A105B31-8693-4524-B96D-A22B054B97E9}" type="presOf" srcId="{84618DF5-5D3A-4666-A038-5DBF21578F8A}" destId="{D9124251-0F04-4D31-8A71-ECA1D2996489}" srcOrd="1" destOrd="0" presId="urn:microsoft.com/office/officeart/2005/8/layout/lProcess2"/>
    <dgm:cxn modelId="{57F80136-5907-4DD9-A32B-022865A1BC5D}" srcId="{84618DF5-5D3A-4666-A038-5DBF21578F8A}" destId="{535FEDDD-50F9-44F0-8446-C41ED33A2C85}" srcOrd="6" destOrd="0" parTransId="{D9FBA6E5-4CA0-471D-8F11-7AD6736EA1B5}" sibTransId="{03432C0F-BAA1-4CF1-A7E4-4D628C9CA142}"/>
    <dgm:cxn modelId="{C5282636-C8CA-472B-8F6E-5CFFFE233DB5}" srcId="{35F81E49-7042-494D-9820-DDDFDF050362}" destId="{18A8F18D-C040-46B3-9D9A-0A94E6223DF4}" srcOrd="4" destOrd="0" parTransId="{BCA03B21-1132-424E-9C01-CC57DBB2B335}" sibTransId="{510618CB-246A-4996-B47C-C493CB1D4C95}"/>
    <dgm:cxn modelId="{F268783C-75DC-42D0-8C08-A226DAD2C529}" type="presOf" srcId="{EA9B2DB0-1E64-462F-8FFE-C4D422562C6B}" destId="{6881EB68-6040-40E6-860F-AF9451A78FDA}" srcOrd="0" destOrd="0" presId="urn:microsoft.com/office/officeart/2005/8/layout/lProcess2"/>
    <dgm:cxn modelId="{BE294240-EE22-476E-8298-3AF9E40EEB9E}" type="presOf" srcId="{F2DEEFED-D9AD-4262-87E5-309DC050865A}" destId="{6AAEF5DD-81A3-4202-A69B-78610BC4BD51}" srcOrd="0" destOrd="0" presId="urn:microsoft.com/office/officeart/2005/8/layout/lProcess2"/>
    <dgm:cxn modelId="{1AF2E940-5C76-4FD8-81A9-7B223B0828A7}" srcId="{2EC473BC-7843-4406-914F-9D57FB734C1E}" destId="{E55DF366-3255-4725-A2C5-D8CB37069098}" srcOrd="9" destOrd="0" parTransId="{D5070B40-DCF0-4965-941D-EB31DB3D04B5}" sibTransId="{FFA25CEF-D49B-475D-B69A-C41D973049DE}"/>
    <dgm:cxn modelId="{37FE1C5B-E6CF-4B39-9082-26851813632F}" srcId="{84618DF5-5D3A-4666-A038-5DBF21578F8A}" destId="{F2DEEFED-D9AD-4262-87E5-309DC050865A}" srcOrd="13" destOrd="0" parTransId="{76F11587-278A-4B83-8460-16B728D79BD8}" sibTransId="{E26F388E-FCD4-4954-B678-00D82E2B17D9}"/>
    <dgm:cxn modelId="{F138455B-46D1-49BB-B30D-DD7318BB4DC9}" type="presOf" srcId="{E52021A9-831B-4AA7-9B62-F8B2405A5CBD}" destId="{90791165-40C1-49F9-9DA1-995902A208AF}" srcOrd="1" destOrd="0" presId="urn:microsoft.com/office/officeart/2005/8/layout/lProcess2"/>
    <dgm:cxn modelId="{45FBEF5E-9395-4963-ADCD-61376CFC3418}" srcId="{FDBDA959-1223-4A43-8288-1964B920F73E}" destId="{EC9C210E-4615-4D12-B14F-5B95AFDDF56B}" srcOrd="2" destOrd="0" parTransId="{87EE25A4-16C8-4435-8D88-530D7A1524B9}" sibTransId="{1EF2BC59-3721-4597-8AA2-33D92333FA26}"/>
    <dgm:cxn modelId="{303F5E60-A8B6-46F5-AB82-3173A656CE5D}" srcId="{FDBDA959-1223-4A43-8288-1964B920F73E}" destId="{8E147CD8-F56A-4B37-84C2-01ED63947540}" srcOrd="3" destOrd="0" parTransId="{78B787B5-E047-46FF-A4D5-4FBB937ADBAC}" sibTransId="{239FE129-A3DC-42FD-81CD-745C45C99665}"/>
    <dgm:cxn modelId="{3E088761-BB00-4EAB-99F7-C7581FAAE604}" srcId="{2EC473BC-7843-4406-914F-9D57FB734C1E}" destId="{54407DE2-6E7C-4B32-8AF6-FB32E726271A}" srcOrd="11" destOrd="0" parTransId="{42F4CFBE-2E54-4F6E-879A-93F646C00F98}" sibTransId="{ED9113E6-86D1-4A0B-AEF8-16D4ABD35EBC}"/>
    <dgm:cxn modelId="{024A2E62-F7BA-4EFC-BB47-C2AA9AA5EA3C}" srcId="{84618DF5-5D3A-4666-A038-5DBF21578F8A}" destId="{A3EFB754-250C-4394-BD18-31B4990BEA05}" srcOrd="0" destOrd="0" parTransId="{15B9549A-0E4C-4792-9FDF-E01F2BB4EE99}" sibTransId="{E2D1B45B-C16B-4EA2-AA3C-549609F4F109}"/>
    <dgm:cxn modelId="{C38B9562-13AA-49DF-AF45-A7F2D4BDEAE2}" type="presOf" srcId="{F9A981BB-E0FD-45C6-A9F5-63C815DF07D0}" destId="{48A22E28-6942-4496-848A-2B3B10DDB6CF}" srcOrd="0" destOrd="0" presId="urn:microsoft.com/office/officeart/2005/8/layout/lProcess2"/>
    <dgm:cxn modelId="{E62B0C43-F033-4E8E-A725-EC33C08CF95C}" type="presOf" srcId="{9B1A8627-29BD-46DF-A6C6-D6E5CD837B70}" destId="{C78E2E22-B69A-48DB-8F4F-B259F975151C}" srcOrd="0" destOrd="0" presId="urn:microsoft.com/office/officeart/2005/8/layout/lProcess2"/>
    <dgm:cxn modelId="{75264543-A1FF-46E3-BBCE-07D93D33E5CC}" type="presOf" srcId="{E55DF366-3255-4725-A2C5-D8CB37069098}" destId="{C483571F-55E0-47F8-879A-2DF6B0403A68}" srcOrd="0" destOrd="0" presId="urn:microsoft.com/office/officeart/2005/8/layout/lProcess2"/>
    <dgm:cxn modelId="{38F5D364-4B7D-407F-979B-EDEC214D9498}" type="presOf" srcId="{F171A1FB-8C09-45F2-99A3-A5E0B79DF8F3}" destId="{9DB690CC-E75C-48ED-BE90-25E7BA929926}" srcOrd="0" destOrd="0" presId="urn:microsoft.com/office/officeart/2005/8/layout/lProcess2"/>
    <dgm:cxn modelId="{71DF1065-176C-4C44-87B1-C1746931312A}" type="presOf" srcId="{54407DE2-6E7C-4B32-8AF6-FB32E726271A}" destId="{80A50F59-22D3-4EF5-AD60-BEA1FE6A7092}" srcOrd="0" destOrd="0" presId="urn:microsoft.com/office/officeart/2005/8/layout/lProcess2"/>
    <dgm:cxn modelId="{84CF1E45-8292-4493-BE12-56392AF80D03}" type="presOf" srcId="{8E147CD8-F56A-4B37-84C2-01ED63947540}" destId="{9FF38352-4BC2-4AC6-9D91-7C2A43132CAE}" srcOrd="0" destOrd="0" presId="urn:microsoft.com/office/officeart/2005/8/layout/lProcess2"/>
    <dgm:cxn modelId="{42083265-CD92-4363-B028-5886320CE393}" srcId="{2662CFF1-4A9E-4FDB-B2C6-847D02C72969}" destId="{D99A0428-D05A-4987-BBB3-B699ECD78047}" srcOrd="1" destOrd="0" parTransId="{389AE2D6-C926-4DC1-AADB-7A761BD0051B}" sibTransId="{E5C47A45-D61A-401C-B4FC-47BCF969C365}"/>
    <dgm:cxn modelId="{802A6B46-D8DC-4E39-9A4F-7B350BAAB5F0}" srcId="{E52021A9-831B-4AA7-9B62-F8B2405A5CBD}" destId="{181E6D1D-513C-4302-913A-AD726723C354}" srcOrd="5" destOrd="0" parTransId="{78F2624F-5B64-4361-8BE3-6F5CBA6D6AD0}" sibTransId="{6AB96BE1-9ED9-4B76-BEB4-31EDAC170C8F}"/>
    <dgm:cxn modelId="{1AF73D68-5574-47F5-BA48-D1804240B82B}" srcId="{35F81E49-7042-494D-9820-DDDFDF050362}" destId="{F9A981BB-E0FD-45C6-A9F5-63C815DF07D0}" srcOrd="5" destOrd="0" parTransId="{98AF3AE9-B4F8-4E9F-9AEA-84BAAD4977A6}" sibTransId="{A12FBB4C-A548-4F81-AFDF-DBECB7854E48}"/>
    <dgm:cxn modelId="{97E1876B-61D6-4A79-BAFD-3476F06483CA}" type="presOf" srcId="{E076C904-BFAE-46D0-BE32-6032B186C3F6}" destId="{ACB79207-F5A0-412B-8002-85A74EBE9323}" srcOrd="0" destOrd="0" presId="urn:microsoft.com/office/officeart/2005/8/layout/lProcess2"/>
    <dgm:cxn modelId="{6154084D-1304-4BAE-8126-6AC025C81717}" srcId="{2662CFF1-4A9E-4FDB-B2C6-847D02C72969}" destId="{2EC473BC-7843-4406-914F-9D57FB734C1E}" srcOrd="0" destOrd="0" parTransId="{C22BD871-4731-42C7-9DC9-6C9441C62378}" sibTransId="{12F5B652-8B4B-4ABE-9CC1-25E39453A670}"/>
    <dgm:cxn modelId="{D85BBA4D-27A8-45F4-B4FD-6AD82EE8AF8A}" srcId="{E52021A9-831B-4AA7-9B62-F8B2405A5CBD}" destId="{E72D3E31-C721-4525-8B41-D65B2C59ABC3}" srcOrd="3" destOrd="0" parTransId="{D1A00406-BCAF-4109-8C6A-5AA8FD9BF69F}" sibTransId="{3334552B-069A-489D-8B0B-AEEEA58A3C4F}"/>
    <dgm:cxn modelId="{D1FC066E-92B9-4E20-8BEA-6EAE215AD26E}" srcId="{84618DF5-5D3A-4666-A038-5DBF21578F8A}" destId="{FCD3904E-7988-4A9C-BD8B-61C81C46F953}" srcOrd="5" destOrd="0" parTransId="{EB6027C8-BC85-4254-88EE-0BE06F2DB64F}" sibTransId="{9CCA7AAB-197C-4E85-9B82-1183567EE8AC}"/>
    <dgm:cxn modelId="{F4FEEF4E-8886-43ED-B669-A3B29D2138B2}" type="presOf" srcId="{0936D811-0F44-4A71-AA8C-B625CF42A354}" destId="{F3537C62-0B31-4D55-8839-BAD66648B6E6}" srcOrd="0" destOrd="0" presId="urn:microsoft.com/office/officeart/2005/8/layout/lProcess2"/>
    <dgm:cxn modelId="{7D35A64F-B8A6-426C-91A4-F79130069021}" type="presOf" srcId="{B63256AD-C2C9-4E70-8FF0-8D280FEBA4E9}" destId="{1679513D-E18A-4DC3-9061-7E590A30FF93}" srcOrd="0" destOrd="0" presId="urn:microsoft.com/office/officeart/2005/8/layout/lProcess2"/>
    <dgm:cxn modelId="{47414B51-92C2-4B89-9D79-BBA3939DCEC3}" type="presOf" srcId="{43165D33-62BE-4EA7-BA49-125BFE5B5698}" destId="{B70E9ECE-23C6-4DDE-A8CC-71DE7D77CACD}" srcOrd="0" destOrd="0" presId="urn:microsoft.com/office/officeart/2005/8/layout/lProcess2"/>
    <dgm:cxn modelId="{B1FAE455-F9B9-4035-9F5B-40F22883FCF2}" type="presOf" srcId="{283BB1B7-EF68-4E45-B4FB-C62AD91B877B}" destId="{60187053-4AE5-49B6-9F86-71FA33E005AF}" srcOrd="0" destOrd="0" presId="urn:microsoft.com/office/officeart/2005/8/layout/lProcess2"/>
    <dgm:cxn modelId="{6D9D1356-336C-414D-BCD8-B1AD7F3CACA8}" srcId="{E52021A9-831B-4AA7-9B62-F8B2405A5CBD}" destId="{B8620BC8-B7A9-4C04-B90F-6341B73D5A72}" srcOrd="0" destOrd="0" parTransId="{BF22174A-17FC-4B21-836F-36E240242326}" sibTransId="{576B7A4B-F7C2-4AEA-8121-7F2233A008B2}"/>
    <dgm:cxn modelId="{547C6D76-45F5-4C18-B521-808059A1305C}" srcId="{E52021A9-831B-4AA7-9B62-F8B2405A5CBD}" destId="{55491A6F-A0E3-4026-84B6-5FFB750A0ED9}" srcOrd="1" destOrd="0" parTransId="{CD809969-CF6D-4EE4-86ED-A66AF4972E95}" sibTransId="{4FDE30BF-F12C-4233-AEB5-A64B2E99B56C}"/>
    <dgm:cxn modelId="{90F66F56-A3C4-4725-8260-622032D43E2A}" type="presOf" srcId="{A3EFB754-250C-4394-BD18-31B4990BEA05}" destId="{3B9DE1E8-0CBD-4D41-AE20-D0ADCDB43C19}" srcOrd="0" destOrd="0" presId="urn:microsoft.com/office/officeart/2005/8/layout/lProcess2"/>
    <dgm:cxn modelId="{4296B156-8BF0-49B1-AE9F-95DE6A48582C}" type="presOf" srcId="{B45E325C-079A-4BB4-A96B-97FA86FCF506}" destId="{3C723231-DA9F-40D0-99D9-EBA504AF5228}" srcOrd="0" destOrd="0" presId="urn:microsoft.com/office/officeart/2005/8/layout/lProcess2"/>
    <dgm:cxn modelId="{47A12677-B3DB-40D1-A4B8-672FE3E0A182}" type="presOf" srcId="{7AC85419-76B6-41EB-8448-DB445524119C}" destId="{51E13278-0B3A-4AF8-A826-B9E4F6143D9A}" srcOrd="0" destOrd="0" presId="urn:microsoft.com/office/officeart/2005/8/layout/lProcess2"/>
    <dgm:cxn modelId="{CCCB0B78-750C-4732-934A-2C9B63B83229}" type="presOf" srcId="{74FC2EF1-A623-4009-8903-3F00E0F12791}" destId="{246CBE9C-92DD-441D-9D47-6430F171B4E5}" srcOrd="0" destOrd="0" presId="urn:microsoft.com/office/officeart/2005/8/layout/lProcess2"/>
    <dgm:cxn modelId="{0EB48D7D-A06E-47B5-8585-6F871A6AC045}" srcId="{B45E325C-079A-4BB4-A96B-97FA86FCF506}" destId="{D5355FDC-E7E5-4286-A0E6-38482AAB4143}" srcOrd="2" destOrd="0" parTransId="{53D30E95-4AE9-46A3-89C0-1F874A872505}" sibTransId="{EC2652D9-A020-498C-9DA6-E028996DBADD}"/>
    <dgm:cxn modelId="{6F92957D-D22A-4A4A-85E3-CBE0A6382D6E}" srcId="{84618DF5-5D3A-4666-A038-5DBF21578F8A}" destId="{F54294FD-BFCF-40AA-829F-34A3523DC49B}" srcOrd="8" destOrd="0" parTransId="{6B3FACCF-D21B-4B1C-A293-83B46D34F85F}" sibTransId="{39FE59BF-9E49-4F5D-8892-C3E390DD334B}"/>
    <dgm:cxn modelId="{68818B83-B52E-43BC-A93F-1275C347CFDA}" type="presOf" srcId="{0A98CE0F-9B40-4702-AD80-B3B17B9A12FC}" destId="{4E88F792-1548-4DFF-9986-79BD187D362F}" srcOrd="0" destOrd="0" presId="urn:microsoft.com/office/officeart/2005/8/layout/lProcess2"/>
    <dgm:cxn modelId="{2D3B2489-0519-4564-82A8-72B9E06117D0}" type="presOf" srcId="{3A572F02-71E5-4FB0-B53F-E53F8155CA8C}" destId="{61D87EE4-A619-456D-AC82-16F80764D6B3}" srcOrd="0" destOrd="0" presId="urn:microsoft.com/office/officeart/2005/8/layout/lProcess2"/>
    <dgm:cxn modelId="{7034CC8F-5D0A-4B64-9470-3B4B5B111E12}" type="presOf" srcId="{D0A323FC-E74F-4448-8EC7-B8B2C86DAA92}" destId="{9643A8A2-773F-45D4-A4C7-D122C87C8C7F}" srcOrd="0" destOrd="0" presId="urn:microsoft.com/office/officeart/2005/8/layout/lProcess2"/>
    <dgm:cxn modelId="{89B23E96-4F02-4408-8EDD-BD09D6F41436}" srcId="{84618DF5-5D3A-4666-A038-5DBF21578F8A}" destId="{C2DEC4E0-4B74-4118-9C8F-C76422F527A8}" srcOrd="3" destOrd="0" parTransId="{D235473C-C6F6-4A1A-B23F-BC5E88E00A30}" sibTransId="{8792BE24-19A1-49E7-A93E-0BC46A83F0F7}"/>
    <dgm:cxn modelId="{9348869B-E52C-487C-A50E-37C2FCC428DE}" type="presOf" srcId="{FCD3904E-7988-4A9C-BD8B-61C81C46F953}" destId="{3A18317E-2BAC-494B-AD33-FBC1A1547916}" srcOrd="0" destOrd="0" presId="urn:microsoft.com/office/officeart/2005/8/layout/lProcess2"/>
    <dgm:cxn modelId="{C9A1299C-4AE3-46C3-933E-1E79BE3EDEF5}" type="presOf" srcId="{863E935E-5D95-4119-BF2A-D2C4F3955064}" destId="{B34C5A53-543B-4458-B3CC-0D4D478A7C26}" srcOrd="0" destOrd="0" presId="urn:microsoft.com/office/officeart/2005/8/layout/lProcess2"/>
    <dgm:cxn modelId="{77E88EA5-86AC-4B9C-8ED4-0CAC57B1FA52}" type="presOf" srcId="{95F5BAF1-EAA0-4492-9A69-BD2748807F47}" destId="{BC7EE327-AF39-415E-B744-1654445BB159}" srcOrd="0" destOrd="0" presId="urn:microsoft.com/office/officeart/2005/8/layout/lProcess2"/>
    <dgm:cxn modelId="{6330B8A5-AA44-4FC8-8E51-1C3D5D4C867D}" type="presOf" srcId="{13886DC8-F1B6-4A02-8F1F-BDA3EAF40708}" destId="{D9415ED9-FFAB-4B0D-A440-0431AA9E5220}" srcOrd="0" destOrd="0" presId="urn:microsoft.com/office/officeart/2005/8/layout/lProcess2"/>
    <dgm:cxn modelId="{433B3CA8-96F6-4BF1-999F-DD8549266286}" srcId="{E52021A9-831B-4AA7-9B62-F8B2405A5CBD}" destId="{283BB1B7-EF68-4E45-B4FB-C62AD91B877B}" srcOrd="2" destOrd="0" parTransId="{99D9B5D7-DFCF-489A-A27C-968EC93C8462}" sibTransId="{9797A68A-A95A-46ED-A551-8BAC4712957A}"/>
    <dgm:cxn modelId="{649372A8-9735-49E6-8E57-88185C04E3E2}" type="presOf" srcId="{A2328EE3-0D0A-49B9-9FF8-8C0D93B16DD1}" destId="{8EECBC39-DECE-444A-A339-125B2479FA37}" srcOrd="0" destOrd="0" presId="urn:microsoft.com/office/officeart/2005/8/layout/lProcess2"/>
    <dgm:cxn modelId="{46D6EEA8-B57B-4131-9D30-69AF76C68B4B}" srcId="{35F81E49-7042-494D-9820-DDDFDF050362}" destId="{0936D811-0F44-4A71-AA8C-B625CF42A354}" srcOrd="6" destOrd="0" parTransId="{DF7BA538-D69E-451D-81D1-4EE9F2B1AC61}" sibTransId="{62C8DFC8-F5A3-4C77-8CC2-15E497E3E683}"/>
    <dgm:cxn modelId="{07C536AA-911E-4D7E-A3C6-81665A95BBF9}" srcId="{D99A0428-D05A-4987-BBB3-B699ECD78047}" destId="{9F4256A3-5645-4D01-A563-62ED7D489C85}" srcOrd="1" destOrd="0" parTransId="{3FD98963-A33C-4DAA-B78B-3332A9EFC348}" sibTransId="{311C3F37-BB7A-4679-8D00-E1959FA6D7A7}"/>
    <dgm:cxn modelId="{798F2DAB-EDB3-4182-AF4A-81A0E3173EB3}" srcId="{B45E325C-079A-4BB4-A96B-97FA86FCF506}" destId="{65A41953-6C29-4B31-9469-912A726A82CA}" srcOrd="0" destOrd="0" parTransId="{5AAE085B-8F64-47EC-A52A-A96EBC4D7ABD}" sibTransId="{6C4FD997-120F-4809-A39E-EAB35C724BC6}"/>
    <dgm:cxn modelId="{17B3D7AD-EF94-4C0E-B0FC-D89BB2D08404}" type="presOf" srcId="{D99A0428-D05A-4987-BBB3-B699ECD78047}" destId="{673163C0-FE2C-44BA-9ABC-CB748E1EE2AD}" srcOrd="0" destOrd="0" presId="urn:microsoft.com/office/officeart/2005/8/layout/lProcess2"/>
    <dgm:cxn modelId="{D1D62CAE-2305-4989-BD10-A2602A1D3241}" srcId="{FDBDA959-1223-4A43-8288-1964B920F73E}" destId="{BEFC29B5-392A-4D9F-BDD8-BC3A2AA06C4F}" srcOrd="1" destOrd="0" parTransId="{539D4EEA-B6C9-4887-AE34-9E183DBDBA40}" sibTransId="{A1903D71-FBE8-4ACD-B306-37D66C5A2A2C}"/>
    <dgm:cxn modelId="{352DC1AF-A7D1-4227-97AC-F5F5D65FF8F4}" type="presOf" srcId="{7EE386C2-B794-4EF0-83E6-40CCE1AA56CC}" destId="{444799CA-9A9E-40D5-B10B-08D6EF3EE987}" srcOrd="0" destOrd="0" presId="urn:microsoft.com/office/officeart/2005/8/layout/lProcess2"/>
    <dgm:cxn modelId="{CDA162B0-7955-4891-9A7C-D64B9DA3DAF6}" type="presOf" srcId="{D4E65936-AA9B-43FE-92AB-948FF51AC24A}" destId="{AD31E54D-E71F-46C7-9B0C-A9EC557B22AB}" srcOrd="0" destOrd="0" presId="urn:microsoft.com/office/officeart/2005/8/layout/lProcess2"/>
    <dgm:cxn modelId="{CCD6A6B2-2C58-4435-BD2B-173BD91E9454}" type="presOf" srcId="{F54294FD-BFCF-40AA-829F-34A3523DC49B}" destId="{EF380738-F9AA-4D5E-BAE6-324BAE10F441}" srcOrd="0" destOrd="0" presId="urn:microsoft.com/office/officeart/2005/8/layout/lProcess2"/>
    <dgm:cxn modelId="{7FF543BC-528B-45DD-B808-C3BC1BC651E4}" type="presOf" srcId="{EC9C210E-4615-4D12-B14F-5B95AFDDF56B}" destId="{59843571-505A-426A-8BA9-221E9FA2A4AA}" srcOrd="0" destOrd="0" presId="urn:microsoft.com/office/officeart/2005/8/layout/lProcess2"/>
    <dgm:cxn modelId="{4E517BBE-B7A0-45DF-AD15-11D548542FE8}" srcId="{FDBDA959-1223-4A43-8288-1964B920F73E}" destId="{05433703-DCF5-4E4E-A9BD-2B84F312EDA3}" srcOrd="0" destOrd="0" parTransId="{C3D78AC3-3485-4F2B-AEFA-5F275F242BC0}" sibTransId="{BB6F385D-BFD6-46C6-923E-F37EDAA88F1B}"/>
    <dgm:cxn modelId="{986DC3C0-265D-443A-8652-668AA206C586}" srcId="{84618DF5-5D3A-4666-A038-5DBF21578F8A}" destId="{863E935E-5D95-4119-BF2A-D2C4F3955064}" srcOrd="14" destOrd="0" parTransId="{104E944C-7F66-4564-8667-7946DAE3CE10}" sibTransId="{BA2C95F5-FCCC-4AFC-9ACC-66610D8B5D3C}"/>
    <dgm:cxn modelId="{12F9D6C0-879A-419D-8512-82330EEDD96B}" type="presOf" srcId="{6C169D68-7240-4DF8-8162-E568402B6FB3}" destId="{626386D9-A5E3-497D-8E5F-3E99885CFA45}" srcOrd="0" destOrd="0" presId="urn:microsoft.com/office/officeart/2005/8/layout/lProcess2"/>
    <dgm:cxn modelId="{FBB2A4C1-290D-47B4-ACB9-CF2F3716D087}" srcId="{84618DF5-5D3A-4666-A038-5DBF21578F8A}" destId="{EA9B2DB0-1E64-462F-8FFE-C4D422562C6B}" srcOrd="9" destOrd="0" parTransId="{1F23103B-D110-4D2B-A374-1F59800E9E96}" sibTransId="{4F58C0F6-995D-4E44-9BC1-350929B1C461}"/>
    <dgm:cxn modelId="{26D8BBC2-BB83-4907-8F79-F4F351B89A40}" srcId="{35F81E49-7042-494D-9820-DDDFDF050362}" destId="{6C169D68-7240-4DF8-8162-E568402B6FB3}" srcOrd="0" destOrd="0" parTransId="{E6518790-0DD7-42C8-8F0D-2DE05D495BCC}" sibTransId="{EBAC67AA-FEC8-4151-A272-F706891BD70E}"/>
    <dgm:cxn modelId="{09D890C3-18D3-4DDD-90F3-B9F7D60E9509}" srcId="{84618DF5-5D3A-4666-A038-5DBF21578F8A}" destId="{74FC2EF1-A623-4009-8903-3F00E0F12791}" srcOrd="12" destOrd="0" parTransId="{746FF70C-3A10-4FE2-9ABF-A58F431B080E}" sibTransId="{FD50AC6D-513D-49B6-AE93-25FD6A511899}"/>
    <dgm:cxn modelId="{8556A4CD-62C8-4225-B47E-62B334775B1F}" type="presOf" srcId="{FEBB2565-A49D-427B-B7D4-1810361A4F37}" destId="{34DF01EE-4B45-4402-874E-A003FC61B51F}" srcOrd="0" destOrd="0" presId="urn:microsoft.com/office/officeart/2005/8/layout/lProcess2"/>
    <dgm:cxn modelId="{53236DCE-1E60-426D-983C-AA61D9191643}" srcId="{2662CFF1-4A9E-4FDB-B2C6-847D02C72969}" destId="{B45E325C-079A-4BB4-A96B-97FA86FCF506}" srcOrd="4" destOrd="0" parTransId="{006D0BA7-005D-4AFC-A0D8-2B1DC9AF4162}" sibTransId="{6BDCDC59-3511-494B-B892-4541D4654B60}"/>
    <dgm:cxn modelId="{D66597D2-A4FC-43C1-BEE1-74B7D5C82A4E}" srcId="{E52021A9-831B-4AA7-9B62-F8B2405A5CBD}" destId="{E2B3888B-A32E-4307-A379-EECE1385A201}" srcOrd="4" destOrd="0" parTransId="{3B71620F-F6AF-4F75-8DDF-0B0890F6BEFF}" sibTransId="{01162CA2-A7EC-43FB-80E7-187CECC54815}"/>
    <dgm:cxn modelId="{AE8546D6-F13D-4D7D-BC12-E494E8688A7F}" srcId="{35F81E49-7042-494D-9820-DDDFDF050362}" destId="{3A572F02-71E5-4FB0-B53F-E53F8155CA8C}" srcOrd="7" destOrd="0" parTransId="{E0D7C0A8-E896-4B9C-9636-01DAF62D408E}" sibTransId="{EC5318DD-45F9-4F0A-846C-45E793BA575A}"/>
    <dgm:cxn modelId="{24A548D7-5224-4BED-B401-55A32AD120DB}" type="presOf" srcId="{F48527D8-E339-4C86-ADA9-73BF2BECCAE6}" destId="{77654E9E-C40E-46C4-8DE3-F1882E5B7633}" srcOrd="0" destOrd="0" presId="urn:microsoft.com/office/officeart/2005/8/layout/lProcess2"/>
    <dgm:cxn modelId="{6EB9D2D9-7C67-4751-BADF-63A09ECAADAC}" srcId="{2EC473BC-7843-4406-914F-9D57FB734C1E}" destId="{B63256AD-C2C9-4E70-8FF0-8D280FEBA4E9}" srcOrd="13" destOrd="0" parTransId="{53450E0E-F1E7-4095-9B5A-A634637D6FDA}" sibTransId="{A89FB2B3-62B1-4E1C-BA27-37D0C8CB5C21}"/>
    <dgm:cxn modelId="{55F719DF-B991-49A8-92A1-4F46D870AA7F}" type="presOf" srcId="{55491A6F-A0E3-4026-84B6-5FFB750A0ED9}" destId="{3F3B5CEE-9A9A-4B41-A9D2-7A382FEA38F7}" srcOrd="0" destOrd="0" presId="urn:microsoft.com/office/officeart/2005/8/layout/lProcess2"/>
    <dgm:cxn modelId="{E673E6DF-CED7-4DAA-B6D2-436B07492DAF}" type="presOf" srcId="{84618DF5-5D3A-4666-A038-5DBF21578F8A}" destId="{7ED268FB-5487-46F5-8DAD-AFC3577C946B}" srcOrd="0" destOrd="0" presId="urn:microsoft.com/office/officeart/2005/8/layout/lProcess2"/>
    <dgm:cxn modelId="{C83700E1-DA81-4BC1-8902-333C82A4031B}" type="presOf" srcId="{535FEDDD-50F9-44F0-8446-C41ED33A2C85}" destId="{DC4E4F9D-3CEA-4F1E-A034-F52E85FC6236}" srcOrd="0" destOrd="0" presId="urn:microsoft.com/office/officeart/2005/8/layout/lProcess2"/>
    <dgm:cxn modelId="{A9FFB6E1-AC5B-4446-BA09-5B8E348D086B}" type="presOf" srcId="{E72D3E31-C721-4525-8B41-D65B2C59ABC3}" destId="{74D0B232-FE95-465C-9AD6-D7284E9C72A5}" srcOrd="0" destOrd="0" presId="urn:microsoft.com/office/officeart/2005/8/layout/lProcess2"/>
    <dgm:cxn modelId="{24BF32E2-921E-4FBE-B43F-6FBAF8C81C11}" type="presOf" srcId="{AE5CE30D-D749-4582-97A9-90AA98594AB3}" destId="{E8FF1196-E5D5-43A8-BC80-9454C11AB460}" srcOrd="0" destOrd="0" presId="urn:microsoft.com/office/officeart/2005/8/layout/lProcess2"/>
    <dgm:cxn modelId="{ECF826E6-64B7-45D0-AE25-1F0C79462849}" srcId="{84618DF5-5D3A-4666-A038-5DBF21578F8A}" destId="{4F12BB13-C2ED-479A-A840-B12D4949FA56}" srcOrd="10" destOrd="0" parTransId="{E5AA4060-20BC-4B43-B8F0-CF0BC2C87AFC}" sibTransId="{1A106124-9560-43DF-B43A-16EA2E2502E6}"/>
    <dgm:cxn modelId="{063AEFE9-E401-4FB0-A5F2-F2C595F1E942}" srcId="{84618DF5-5D3A-4666-A038-5DBF21578F8A}" destId="{FEBB2565-A49D-427B-B7D4-1810361A4F37}" srcOrd="4" destOrd="0" parTransId="{30EB2684-2EB8-42BE-9045-962F14FDEBA4}" sibTransId="{FD1EA3DE-61B9-4AB7-8B44-E1F24DB16DA6}"/>
    <dgm:cxn modelId="{73302AEA-01CF-4032-9F88-BF331CA384DC}" srcId="{B45E325C-079A-4BB4-A96B-97FA86FCF506}" destId="{7AC85419-76B6-41EB-8448-DB445524119C}" srcOrd="1" destOrd="0" parTransId="{73942A7C-BA70-4375-A8F2-C7A4BE40F564}" sibTransId="{25074066-21DB-4C13-8E0B-9B982728C2E5}"/>
    <dgm:cxn modelId="{F78EDBEB-BCF8-4B50-92B2-1B6DC17E32BD}" type="presOf" srcId="{523CDC17-1BC4-4F55-8EC2-0B14A212472B}" destId="{22E9320A-AAD5-4D1F-ACE8-BDAE1802C821}" srcOrd="0" destOrd="0" presId="urn:microsoft.com/office/officeart/2005/8/layout/lProcess2"/>
    <dgm:cxn modelId="{D957E7ED-06A8-4FA1-A79E-1D73E78CC1C4}" srcId="{84618DF5-5D3A-4666-A038-5DBF21578F8A}" destId="{95F5BAF1-EAA0-4492-9A69-BD2748807F47}" srcOrd="2" destOrd="0" parTransId="{E9E1F6EB-540F-4356-A105-EF1F4D66F373}" sibTransId="{7074749D-E869-407D-9A9A-4C918CF74BC6}"/>
    <dgm:cxn modelId="{87B15FF1-B1A4-4213-ABD2-A92F34B630D1}" srcId="{2662CFF1-4A9E-4FDB-B2C6-847D02C72969}" destId="{E52021A9-831B-4AA7-9B62-F8B2405A5CBD}" srcOrd="2" destOrd="0" parTransId="{98086362-9552-4F4B-828D-E69EE7EA6BAF}" sibTransId="{4DE0DCE8-D142-408F-9545-5F9EC16895DC}"/>
    <dgm:cxn modelId="{EF5D93F1-18AA-47F2-9CCE-71D0F0808AFC}" type="presOf" srcId="{65A41953-6C29-4B31-9469-912A726A82CA}" destId="{2C8C1891-1044-40B2-9C9A-07DE13C2816A}" srcOrd="0" destOrd="0" presId="urn:microsoft.com/office/officeart/2005/8/layout/lProcess2"/>
    <dgm:cxn modelId="{9D03E9F1-9302-4C60-90BB-E8EE06F6C964}" type="presOf" srcId="{44F3AE8E-39E7-41AF-80B8-662A71E1D4C5}" destId="{DBFD74AA-A7A8-43A8-B95E-F9719F2DD230}" srcOrd="0" destOrd="0" presId="urn:microsoft.com/office/officeart/2005/8/layout/lProcess2"/>
    <dgm:cxn modelId="{6C12FFF2-E590-4DA6-8708-8EFAD47EC23E}" srcId="{2662CFF1-4A9E-4FDB-B2C6-847D02C72969}" destId="{84618DF5-5D3A-4666-A038-5DBF21578F8A}" srcOrd="3" destOrd="0" parTransId="{43E33069-A2A8-45EA-A3DD-DD17B600FAB9}" sibTransId="{B12C0880-77C2-4878-AA63-3D6EA5F6133D}"/>
    <dgm:cxn modelId="{5C44F4F4-19C4-4D09-A907-61EC0CDB1F77}" srcId="{2EC473BC-7843-4406-914F-9D57FB734C1E}" destId="{F171A1FB-8C09-45F2-99A3-A5E0B79DF8F3}" srcOrd="7" destOrd="0" parTransId="{EC09E16E-BA8F-4286-8F07-AEBACB6F6473}" sibTransId="{C6FF89EB-6E44-45D5-9092-DCB70B94843A}"/>
    <dgm:cxn modelId="{3A5810F7-CA24-490F-9A9B-EFE1D72C61AA}" type="presOf" srcId="{9F4256A3-5645-4D01-A563-62ED7D489C85}" destId="{3FA74E4A-7107-471B-9898-BB86931E12F2}" srcOrd="0" destOrd="0" presId="urn:microsoft.com/office/officeart/2005/8/layout/lProcess2"/>
    <dgm:cxn modelId="{5947F9F7-C509-4420-B761-F0882C189B5E}" type="presOf" srcId="{35F81E49-7042-494D-9820-DDDFDF050362}" destId="{352EC0A0-D2EC-4D33-8FD7-8856D6B50A38}" srcOrd="1" destOrd="0" presId="urn:microsoft.com/office/officeart/2005/8/layout/lProcess2"/>
    <dgm:cxn modelId="{8F9266F8-995C-4D4E-880D-00EDE1B53DF8}" type="presOf" srcId="{874AA72C-669A-4C97-A11A-AB17182ED5CF}" destId="{5FDBAEA1-896E-4C2B-A6AE-1C79D6A40975}" srcOrd="0" destOrd="0" presId="urn:microsoft.com/office/officeart/2005/8/layout/lProcess2"/>
    <dgm:cxn modelId="{B8EE1BFC-AB11-4F0B-8C48-452AA753C58B}" srcId="{84618DF5-5D3A-4666-A038-5DBF21578F8A}" destId="{9B1A8627-29BD-46DF-A6C6-D6E5CD837B70}" srcOrd="1" destOrd="0" parTransId="{121C46AD-04EA-4059-BBDC-5F18E5BC3DD3}" sibTransId="{4C7178A1-F9E0-4C3E-A590-7D9212B13952}"/>
    <dgm:cxn modelId="{E06075FD-2D77-4E9E-8E84-B35DA3AA4F10}" srcId="{2EC473BC-7843-4406-914F-9D57FB734C1E}" destId="{18754B57-EF46-4523-82A1-83D4D28282A8}" srcOrd="12" destOrd="0" parTransId="{21FACB62-46E3-4514-846D-1A7F76A3C84A}" sibTransId="{5792DFE6-B2CD-485A-A4C2-5CFF75B5C922}"/>
    <dgm:cxn modelId="{6070BF94-9A69-48C4-A9D1-B1415D8D8473}" type="presParOf" srcId="{717CBBD9-CA78-440B-A09D-56F036787C9D}" destId="{31403156-8678-448E-BB11-E997954D6C6D}" srcOrd="0" destOrd="0" presId="urn:microsoft.com/office/officeart/2005/8/layout/lProcess2"/>
    <dgm:cxn modelId="{4EBD680E-DF00-4A5F-BCC4-090DB4B3017D}" type="presParOf" srcId="{31403156-8678-448E-BB11-E997954D6C6D}" destId="{1CA92843-7989-4E1E-926E-2AEC6E29A0E7}" srcOrd="0" destOrd="0" presId="urn:microsoft.com/office/officeart/2005/8/layout/lProcess2"/>
    <dgm:cxn modelId="{4577719A-0C12-451F-A15D-8D4BCBA930D2}" type="presParOf" srcId="{31403156-8678-448E-BB11-E997954D6C6D}" destId="{6B48B7A6-C23C-4035-9347-70A9238F2805}" srcOrd="1" destOrd="0" presId="urn:microsoft.com/office/officeart/2005/8/layout/lProcess2"/>
    <dgm:cxn modelId="{C90DA838-A29D-4045-A8CD-BC11E3376621}" type="presParOf" srcId="{31403156-8678-448E-BB11-E997954D6C6D}" destId="{5EC28BE8-3FA8-4B3D-A314-F12387888D16}" srcOrd="2" destOrd="0" presId="urn:microsoft.com/office/officeart/2005/8/layout/lProcess2"/>
    <dgm:cxn modelId="{E24B3A6F-1824-4E9C-903A-9FAD7A4EE98C}" type="presParOf" srcId="{5EC28BE8-3FA8-4B3D-A314-F12387888D16}" destId="{58779E54-393E-42C6-8943-6EAD7B3EB2D2}" srcOrd="0" destOrd="0" presId="urn:microsoft.com/office/officeart/2005/8/layout/lProcess2"/>
    <dgm:cxn modelId="{8B79DA30-E0E5-4AEE-9129-AFE9426D7E5E}" type="presParOf" srcId="{58779E54-393E-42C6-8943-6EAD7B3EB2D2}" destId="{AD31E54D-E71F-46C7-9B0C-A9EC557B22AB}" srcOrd="0" destOrd="0" presId="urn:microsoft.com/office/officeart/2005/8/layout/lProcess2"/>
    <dgm:cxn modelId="{CA96663E-4FFC-465B-9D2E-787F4986F963}" type="presParOf" srcId="{58779E54-393E-42C6-8943-6EAD7B3EB2D2}" destId="{CD2C9612-1B3D-4C1D-ADFD-23B25C01A0DF}" srcOrd="1" destOrd="0" presId="urn:microsoft.com/office/officeart/2005/8/layout/lProcess2"/>
    <dgm:cxn modelId="{71FC000B-A57B-4D8C-861E-36EB7E9DAA10}" type="presParOf" srcId="{58779E54-393E-42C6-8943-6EAD7B3EB2D2}" destId="{444799CA-9A9E-40D5-B10B-08D6EF3EE987}" srcOrd="2" destOrd="0" presId="urn:microsoft.com/office/officeart/2005/8/layout/lProcess2"/>
    <dgm:cxn modelId="{09FFA8B0-AFAF-482F-99A5-6117E214DD5F}" type="presParOf" srcId="{58779E54-393E-42C6-8943-6EAD7B3EB2D2}" destId="{F8B5DA76-FEC0-46FA-AEF4-2E5E6D2209C8}" srcOrd="3" destOrd="0" presId="urn:microsoft.com/office/officeart/2005/8/layout/lProcess2"/>
    <dgm:cxn modelId="{47FC1596-2AC6-4889-87C0-9107DC46511A}" type="presParOf" srcId="{58779E54-393E-42C6-8943-6EAD7B3EB2D2}" destId="{9643A8A2-773F-45D4-A4C7-D122C87C8C7F}" srcOrd="4" destOrd="0" presId="urn:microsoft.com/office/officeart/2005/8/layout/lProcess2"/>
    <dgm:cxn modelId="{8CA5AC8F-9326-4BDC-A101-D9713A6DBB1A}" type="presParOf" srcId="{58779E54-393E-42C6-8943-6EAD7B3EB2D2}" destId="{77AFEC37-05A5-47BE-A333-32AF9C9679BB}" srcOrd="5" destOrd="0" presId="urn:microsoft.com/office/officeart/2005/8/layout/lProcess2"/>
    <dgm:cxn modelId="{632D7BB5-2025-4A1E-B9E8-E197A0CC6952}" type="presParOf" srcId="{58779E54-393E-42C6-8943-6EAD7B3EB2D2}" destId="{22E9320A-AAD5-4D1F-ACE8-BDAE1802C821}" srcOrd="6" destOrd="0" presId="urn:microsoft.com/office/officeart/2005/8/layout/lProcess2"/>
    <dgm:cxn modelId="{878B9D0A-4E78-4B64-825B-451A85920BCD}" type="presParOf" srcId="{58779E54-393E-42C6-8943-6EAD7B3EB2D2}" destId="{A7E41643-85A6-4D68-A54B-CE635FBCF89F}" srcOrd="7" destOrd="0" presId="urn:microsoft.com/office/officeart/2005/8/layout/lProcess2"/>
    <dgm:cxn modelId="{29EE9051-5284-496C-B693-7DB24944569C}" type="presParOf" srcId="{58779E54-393E-42C6-8943-6EAD7B3EB2D2}" destId="{42ACB167-9C9D-459B-84BC-E9BA446FAB18}" srcOrd="8" destOrd="0" presId="urn:microsoft.com/office/officeart/2005/8/layout/lProcess2"/>
    <dgm:cxn modelId="{E7BD3476-D9FE-478D-8A45-829E875445FF}" type="presParOf" srcId="{58779E54-393E-42C6-8943-6EAD7B3EB2D2}" destId="{B126A591-D59F-4CF7-951C-7D740FE9587E}" srcOrd="9" destOrd="0" presId="urn:microsoft.com/office/officeart/2005/8/layout/lProcess2"/>
    <dgm:cxn modelId="{0A1F6A86-712C-4726-ABA4-5EA1F5EFE633}" type="presParOf" srcId="{58779E54-393E-42C6-8943-6EAD7B3EB2D2}" destId="{4E88F792-1548-4DFF-9986-79BD187D362F}" srcOrd="10" destOrd="0" presId="urn:microsoft.com/office/officeart/2005/8/layout/lProcess2"/>
    <dgm:cxn modelId="{C5EE8EB6-3504-4CCF-9050-FB998A9CBBA8}" type="presParOf" srcId="{58779E54-393E-42C6-8943-6EAD7B3EB2D2}" destId="{E2A2574C-12AB-4ECD-AAFD-CC5F78C169C5}" srcOrd="11" destOrd="0" presId="urn:microsoft.com/office/officeart/2005/8/layout/lProcess2"/>
    <dgm:cxn modelId="{BE0F8DDD-5532-47B2-A54B-244455B4898C}" type="presParOf" srcId="{58779E54-393E-42C6-8943-6EAD7B3EB2D2}" destId="{8EECBC39-DECE-444A-A339-125B2479FA37}" srcOrd="12" destOrd="0" presId="urn:microsoft.com/office/officeart/2005/8/layout/lProcess2"/>
    <dgm:cxn modelId="{056D72F9-2C2D-4C88-A980-BAB7D67D697F}" type="presParOf" srcId="{58779E54-393E-42C6-8943-6EAD7B3EB2D2}" destId="{F45F7908-12D9-4417-9290-7D1E93400C25}" srcOrd="13" destOrd="0" presId="urn:microsoft.com/office/officeart/2005/8/layout/lProcess2"/>
    <dgm:cxn modelId="{198F6FF4-DF8F-41F9-BEDF-06C9A6BA980F}" type="presParOf" srcId="{58779E54-393E-42C6-8943-6EAD7B3EB2D2}" destId="{9DB690CC-E75C-48ED-BE90-25E7BA929926}" srcOrd="14" destOrd="0" presId="urn:microsoft.com/office/officeart/2005/8/layout/lProcess2"/>
    <dgm:cxn modelId="{2CE2355B-F54F-4216-8F68-F1E6E527827A}" type="presParOf" srcId="{58779E54-393E-42C6-8943-6EAD7B3EB2D2}" destId="{CC47BA31-1917-43BF-8626-561CCF97BEFE}" srcOrd="15" destOrd="0" presId="urn:microsoft.com/office/officeart/2005/8/layout/lProcess2"/>
    <dgm:cxn modelId="{71047F22-9DD7-418B-9FEE-EA8F460ECEC0}" type="presParOf" srcId="{58779E54-393E-42C6-8943-6EAD7B3EB2D2}" destId="{D9415ED9-FFAB-4B0D-A440-0431AA9E5220}" srcOrd="16" destOrd="0" presId="urn:microsoft.com/office/officeart/2005/8/layout/lProcess2"/>
    <dgm:cxn modelId="{40A3321B-CB41-409B-A1F3-BEE752F4B38B}" type="presParOf" srcId="{58779E54-393E-42C6-8943-6EAD7B3EB2D2}" destId="{52DBDC90-48C5-475B-8AEC-D51F2A2945E6}" srcOrd="17" destOrd="0" presId="urn:microsoft.com/office/officeart/2005/8/layout/lProcess2"/>
    <dgm:cxn modelId="{6CE33580-C4F7-489F-BBB4-B61F64582A2D}" type="presParOf" srcId="{58779E54-393E-42C6-8943-6EAD7B3EB2D2}" destId="{C483571F-55E0-47F8-879A-2DF6B0403A68}" srcOrd="18" destOrd="0" presId="urn:microsoft.com/office/officeart/2005/8/layout/lProcess2"/>
    <dgm:cxn modelId="{E710BAD6-9976-4099-9152-086A2BC34E5C}" type="presParOf" srcId="{58779E54-393E-42C6-8943-6EAD7B3EB2D2}" destId="{F6FC022E-E6F8-4DEC-830C-2B42B79BEC37}" srcOrd="19" destOrd="0" presId="urn:microsoft.com/office/officeart/2005/8/layout/lProcess2"/>
    <dgm:cxn modelId="{82DE6780-B4B7-4319-9A5C-F8D29AC4B0A4}" type="presParOf" srcId="{58779E54-393E-42C6-8943-6EAD7B3EB2D2}" destId="{6E2E375D-9E29-43EE-B54B-C50FD546C5EF}" srcOrd="20" destOrd="0" presId="urn:microsoft.com/office/officeart/2005/8/layout/lProcess2"/>
    <dgm:cxn modelId="{A7FE1963-F7F8-4C61-BAAC-4F6B4C3CD8E5}" type="presParOf" srcId="{58779E54-393E-42C6-8943-6EAD7B3EB2D2}" destId="{64373DCE-D975-4AC6-84D7-569AFF2189B4}" srcOrd="21" destOrd="0" presId="urn:microsoft.com/office/officeart/2005/8/layout/lProcess2"/>
    <dgm:cxn modelId="{6DF46AD5-49BE-474B-A34C-0A3BD5B44FDA}" type="presParOf" srcId="{58779E54-393E-42C6-8943-6EAD7B3EB2D2}" destId="{80A50F59-22D3-4EF5-AD60-BEA1FE6A7092}" srcOrd="22" destOrd="0" presId="urn:microsoft.com/office/officeart/2005/8/layout/lProcess2"/>
    <dgm:cxn modelId="{2FB30B82-30F2-45BB-B82F-7C3FDCD49144}" type="presParOf" srcId="{58779E54-393E-42C6-8943-6EAD7B3EB2D2}" destId="{9E76AE70-28FE-4D50-9923-5FFD7D4846DC}" srcOrd="23" destOrd="0" presId="urn:microsoft.com/office/officeart/2005/8/layout/lProcess2"/>
    <dgm:cxn modelId="{15C0EE0A-042E-4097-8CBD-8A1683043963}" type="presParOf" srcId="{58779E54-393E-42C6-8943-6EAD7B3EB2D2}" destId="{03BEDDEC-5F0E-4ACD-BC17-8F9860A68469}" srcOrd="24" destOrd="0" presId="urn:microsoft.com/office/officeart/2005/8/layout/lProcess2"/>
    <dgm:cxn modelId="{C5BEDAF8-FBCD-4339-8B26-D46FA92D638B}" type="presParOf" srcId="{58779E54-393E-42C6-8943-6EAD7B3EB2D2}" destId="{EB22FC70-826E-4A1D-A4CE-BFB11884B578}" srcOrd="25" destOrd="0" presId="urn:microsoft.com/office/officeart/2005/8/layout/lProcess2"/>
    <dgm:cxn modelId="{D16525EB-4655-4777-9D3D-B938CE871268}" type="presParOf" srcId="{58779E54-393E-42C6-8943-6EAD7B3EB2D2}" destId="{1679513D-E18A-4DC3-9061-7E590A30FF93}" srcOrd="26" destOrd="0" presId="urn:microsoft.com/office/officeart/2005/8/layout/lProcess2"/>
    <dgm:cxn modelId="{9F90147F-B319-4F7B-8C24-DCE4B966CF70}" type="presParOf" srcId="{58779E54-393E-42C6-8943-6EAD7B3EB2D2}" destId="{AF918828-C778-42B9-BD03-DC2FE18BBF06}" srcOrd="27" destOrd="0" presId="urn:microsoft.com/office/officeart/2005/8/layout/lProcess2"/>
    <dgm:cxn modelId="{8347FD43-B0FD-4636-9F06-042C6C069299}" type="presParOf" srcId="{58779E54-393E-42C6-8943-6EAD7B3EB2D2}" destId="{08ABBDE4-DE58-4327-8C22-0223DA6E4995}" srcOrd="28" destOrd="0" presId="urn:microsoft.com/office/officeart/2005/8/layout/lProcess2"/>
    <dgm:cxn modelId="{68A259CC-850F-465F-81A2-481339D3A51C}" type="presParOf" srcId="{717CBBD9-CA78-440B-A09D-56F036787C9D}" destId="{926B41E4-0115-4E30-9233-8C3EE6C2DD5A}" srcOrd="1" destOrd="0" presId="urn:microsoft.com/office/officeart/2005/8/layout/lProcess2"/>
    <dgm:cxn modelId="{30CC31EA-22AE-4D2F-AA1B-45D10626A958}" type="presParOf" srcId="{717CBBD9-CA78-440B-A09D-56F036787C9D}" destId="{33D88524-FB5D-4D74-9F1B-8131E5E67F03}" srcOrd="2" destOrd="0" presId="urn:microsoft.com/office/officeart/2005/8/layout/lProcess2"/>
    <dgm:cxn modelId="{6423625B-BD90-4D95-AD59-843A1AF90BA3}" type="presParOf" srcId="{33D88524-FB5D-4D74-9F1B-8131E5E67F03}" destId="{673163C0-FE2C-44BA-9ABC-CB748E1EE2AD}" srcOrd="0" destOrd="0" presId="urn:microsoft.com/office/officeart/2005/8/layout/lProcess2"/>
    <dgm:cxn modelId="{142BA962-5FDF-4E55-8D81-2369A11065C1}" type="presParOf" srcId="{33D88524-FB5D-4D74-9F1B-8131E5E67F03}" destId="{60F63045-3397-473F-A738-3CE563838CD4}" srcOrd="1" destOrd="0" presId="urn:microsoft.com/office/officeart/2005/8/layout/lProcess2"/>
    <dgm:cxn modelId="{A62BDD60-8BDC-42DF-BFD1-FE695BE04800}" type="presParOf" srcId="{33D88524-FB5D-4D74-9F1B-8131E5E67F03}" destId="{D286A3EE-78BB-4476-A225-D91F53D45226}" srcOrd="2" destOrd="0" presId="urn:microsoft.com/office/officeart/2005/8/layout/lProcess2"/>
    <dgm:cxn modelId="{60FF7690-BF9C-483E-B536-51544C961780}" type="presParOf" srcId="{D286A3EE-78BB-4476-A225-D91F53D45226}" destId="{34C4098C-EEA4-4C5B-A4A1-457527174B75}" srcOrd="0" destOrd="0" presId="urn:microsoft.com/office/officeart/2005/8/layout/lProcess2"/>
    <dgm:cxn modelId="{B2D996D3-74AC-4ED4-8F87-77B12A0DC16B}" type="presParOf" srcId="{34C4098C-EEA4-4C5B-A4A1-457527174B75}" destId="{DBFD74AA-A7A8-43A8-B95E-F9719F2DD230}" srcOrd="0" destOrd="0" presId="urn:microsoft.com/office/officeart/2005/8/layout/lProcess2"/>
    <dgm:cxn modelId="{D2B60821-A873-4E3D-8E04-4FEC946B796F}" type="presParOf" srcId="{34C4098C-EEA4-4C5B-A4A1-457527174B75}" destId="{E6CDF0E0-EEDC-4C45-A710-20254A6FE2B1}" srcOrd="1" destOrd="0" presId="urn:microsoft.com/office/officeart/2005/8/layout/lProcess2"/>
    <dgm:cxn modelId="{101CFC1D-40C6-4E33-83FF-63D6870F829A}" type="presParOf" srcId="{34C4098C-EEA4-4C5B-A4A1-457527174B75}" destId="{3FA74E4A-7107-471B-9898-BB86931E12F2}" srcOrd="2" destOrd="0" presId="urn:microsoft.com/office/officeart/2005/8/layout/lProcess2"/>
    <dgm:cxn modelId="{2E6BA12C-C1B9-4C98-B6BB-E893B21FDD4D}" type="presParOf" srcId="{717CBBD9-CA78-440B-A09D-56F036787C9D}" destId="{B12DED95-AEAD-4C98-9467-479EDE8B4017}" srcOrd="3" destOrd="0" presId="urn:microsoft.com/office/officeart/2005/8/layout/lProcess2"/>
    <dgm:cxn modelId="{61A913C2-C6C1-4CDB-B1A7-248B001D27C9}" type="presParOf" srcId="{717CBBD9-CA78-440B-A09D-56F036787C9D}" destId="{88ADE3FB-FE2D-447F-A1C7-A9F661BCAC81}" srcOrd="4" destOrd="0" presId="urn:microsoft.com/office/officeart/2005/8/layout/lProcess2"/>
    <dgm:cxn modelId="{D7494FAE-92BD-4B53-B135-61C6692EB4C6}" type="presParOf" srcId="{88ADE3FB-FE2D-447F-A1C7-A9F661BCAC81}" destId="{D3CECDE2-EC5F-4C62-A1A1-E6C8278D251A}" srcOrd="0" destOrd="0" presId="urn:microsoft.com/office/officeart/2005/8/layout/lProcess2"/>
    <dgm:cxn modelId="{93864DA2-532B-4256-BADB-8798A3EE41ED}" type="presParOf" srcId="{88ADE3FB-FE2D-447F-A1C7-A9F661BCAC81}" destId="{90791165-40C1-49F9-9DA1-995902A208AF}" srcOrd="1" destOrd="0" presId="urn:microsoft.com/office/officeart/2005/8/layout/lProcess2"/>
    <dgm:cxn modelId="{DEF66FD1-8FA2-4F49-9B8F-352D0F7A32F4}" type="presParOf" srcId="{88ADE3FB-FE2D-447F-A1C7-A9F661BCAC81}" destId="{51E39E3E-7C87-4E31-9D75-C5D910963D09}" srcOrd="2" destOrd="0" presId="urn:microsoft.com/office/officeart/2005/8/layout/lProcess2"/>
    <dgm:cxn modelId="{0C6F55D8-9554-44CE-9E1E-31FE1764A539}" type="presParOf" srcId="{51E39E3E-7C87-4E31-9D75-C5D910963D09}" destId="{75155466-F6CA-413E-9DFB-7A42B78381C0}" srcOrd="0" destOrd="0" presId="urn:microsoft.com/office/officeart/2005/8/layout/lProcess2"/>
    <dgm:cxn modelId="{D44B5D90-1088-4E67-933F-658775F1AAE8}" type="presParOf" srcId="{75155466-F6CA-413E-9DFB-7A42B78381C0}" destId="{96640FA5-FEA4-4D9B-BA20-F7E8B3137E72}" srcOrd="0" destOrd="0" presId="urn:microsoft.com/office/officeart/2005/8/layout/lProcess2"/>
    <dgm:cxn modelId="{509F2B1A-1D88-4103-9493-441701CF29AF}" type="presParOf" srcId="{75155466-F6CA-413E-9DFB-7A42B78381C0}" destId="{6322277F-BD16-4B5E-99DB-F6812DF1AD48}" srcOrd="1" destOrd="0" presId="urn:microsoft.com/office/officeart/2005/8/layout/lProcess2"/>
    <dgm:cxn modelId="{652E0931-1E57-474B-857B-A1B0231CFCE4}" type="presParOf" srcId="{75155466-F6CA-413E-9DFB-7A42B78381C0}" destId="{3F3B5CEE-9A9A-4B41-A9D2-7A382FEA38F7}" srcOrd="2" destOrd="0" presId="urn:microsoft.com/office/officeart/2005/8/layout/lProcess2"/>
    <dgm:cxn modelId="{CE5B7D90-094F-4FEB-9669-3CE32D0A18EC}" type="presParOf" srcId="{75155466-F6CA-413E-9DFB-7A42B78381C0}" destId="{3790DC36-D517-4094-B9EB-6911B3F50F0A}" srcOrd="3" destOrd="0" presId="urn:microsoft.com/office/officeart/2005/8/layout/lProcess2"/>
    <dgm:cxn modelId="{3836DA3B-F07F-45E8-B1D8-02CDC9A48B9C}" type="presParOf" srcId="{75155466-F6CA-413E-9DFB-7A42B78381C0}" destId="{60187053-4AE5-49B6-9F86-71FA33E005AF}" srcOrd="4" destOrd="0" presId="urn:microsoft.com/office/officeart/2005/8/layout/lProcess2"/>
    <dgm:cxn modelId="{5D3A9FCA-687F-43A7-89E6-31A9E5B143E4}" type="presParOf" srcId="{75155466-F6CA-413E-9DFB-7A42B78381C0}" destId="{7D0426BE-54A0-4C55-A8EC-10B3401D494A}" srcOrd="5" destOrd="0" presId="urn:microsoft.com/office/officeart/2005/8/layout/lProcess2"/>
    <dgm:cxn modelId="{075CAFC2-510C-49A5-A39C-62F383981104}" type="presParOf" srcId="{75155466-F6CA-413E-9DFB-7A42B78381C0}" destId="{74D0B232-FE95-465C-9AD6-D7284E9C72A5}" srcOrd="6" destOrd="0" presId="urn:microsoft.com/office/officeart/2005/8/layout/lProcess2"/>
    <dgm:cxn modelId="{4C61A28D-8BE6-4F5B-88EA-73BFEE71DFBA}" type="presParOf" srcId="{75155466-F6CA-413E-9DFB-7A42B78381C0}" destId="{95CDF4E6-A26A-4C52-B0AE-14D9252B494C}" srcOrd="7" destOrd="0" presId="urn:microsoft.com/office/officeart/2005/8/layout/lProcess2"/>
    <dgm:cxn modelId="{CA03B83F-7A84-488E-88E9-FCE37ED02511}" type="presParOf" srcId="{75155466-F6CA-413E-9DFB-7A42B78381C0}" destId="{2C490E95-ABF9-4E6C-AF4C-2CEAA948BF69}" srcOrd="8" destOrd="0" presId="urn:microsoft.com/office/officeart/2005/8/layout/lProcess2"/>
    <dgm:cxn modelId="{F959FC4D-13E1-4F1E-B2AC-8E8AA36234D0}" type="presParOf" srcId="{75155466-F6CA-413E-9DFB-7A42B78381C0}" destId="{F3ACF316-5E52-45A5-BBC7-4430572FD726}" srcOrd="9" destOrd="0" presId="urn:microsoft.com/office/officeart/2005/8/layout/lProcess2"/>
    <dgm:cxn modelId="{27F5E4BA-E0A4-4117-A0A0-D5FD6A006816}" type="presParOf" srcId="{75155466-F6CA-413E-9DFB-7A42B78381C0}" destId="{FB031408-1C8B-47E5-BE6A-4CAC43117A14}" srcOrd="10" destOrd="0" presId="urn:microsoft.com/office/officeart/2005/8/layout/lProcess2"/>
    <dgm:cxn modelId="{AAF07243-1B18-4276-B11E-9DA695A91648}" type="presParOf" srcId="{717CBBD9-CA78-440B-A09D-56F036787C9D}" destId="{536D00F0-6C0F-485D-93A5-DBBBE8851324}" srcOrd="5" destOrd="0" presId="urn:microsoft.com/office/officeart/2005/8/layout/lProcess2"/>
    <dgm:cxn modelId="{D958F0DB-3846-440A-8447-2A6B2977CD2E}" type="presParOf" srcId="{717CBBD9-CA78-440B-A09D-56F036787C9D}" destId="{A3DDE9C5-B9A4-44A9-8233-2FAAD7C04993}" srcOrd="6" destOrd="0" presId="urn:microsoft.com/office/officeart/2005/8/layout/lProcess2"/>
    <dgm:cxn modelId="{5985D5FD-0985-4D0F-B16C-7B743B94F321}" type="presParOf" srcId="{A3DDE9C5-B9A4-44A9-8233-2FAAD7C04993}" destId="{7ED268FB-5487-46F5-8DAD-AFC3577C946B}" srcOrd="0" destOrd="0" presId="urn:microsoft.com/office/officeart/2005/8/layout/lProcess2"/>
    <dgm:cxn modelId="{DC310F34-E43B-4512-B7B0-792E9059EA25}" type="presParOf" srcId="{A3DDE9C5-B9A4-44A9-8233-2FAAD7C04993}" destId="{D9124251-0F04-4D31-8A71-ECA1D2996489}" srcOrd="1" destOrd="0" presId="urn:microsoft.com/office/officeart/2005/8/layout/lProcess2"/>
    <dgm:cxn modelId="{08439410-9E12-4B67-9199-EB18F33ADE4C}" type="presParOf" srcId="{A3DDE9C5-B9A4-44A9-8233-2FAAD7C04993}" destId="{4DF959D1-52FD-436D-A675-A720BD024783}" srcOrd="2" destOrd="0" presId="urn:microsoft.com/office/officeart/2005/8/layout/lProcess2"/>
    <dgm:cxn modelId="{2BBD9151-228B-4167-BF4B-185D05045CB9}" type="presParOf" srcId="{4DF959D1-52FD-436D-A675-A720BD024783}" destId="{20E6E5F5-7EEA-4A33-923B-19FBFA2C0075}" srcOrd="0" destOrd="0" presId="urn:microsoft.com/office/officeart/2005/8/layout/lProcess2"/>
    <dgm:cxn modelId="{6F33EC1C-DB1B-4CAC-B12C-32A4FAB48777}" type="presParOf" srcId="{20E6E5F5-7EEA-4A33-923B-19FBFA2C0075}" destId="{3B9DE1E8-0CBD-4D41-AE20-D0ADCDB43C19}" srcOrd="0" destOrd="0" presId="urn:microsoft.com/office/officeart/2005/8/layout/lProcess2"/>
    <dgm:cxn modelId="{138819AC-0A76-4A60-AE83-FC2D9C7DB846}" type="presParOf" srcId="{20E6E5F5-7EEA-4A33-923B-19FBFA2C0075}" destId="{C879E9CE-685A-4930-8F99-B1D004058B97}" srcOrd="1" destOrd="0" presId="urn:microsoft.com/office/officeart/2005/8/layout/lProcess2"/>
    <dgm:cxn modelId="{8FEFBED6-F7E5-4738-BD9A-199CC6BCD38B}" type="presParOf" srcId="{20E6E5F5-7EEA-4A33-923B-19FBFA2C0075}" destId="{C78E2E22-B69A-48DB-8F4F-B259F975151C}" srcOrd="2" destOrd="0" presId="urn:microsoft.com/office/officeart/2005/8/layout/lProcess2"/>
    <dgm:cxn modelId="{D04BBFB4-4C43-45B3-8701-9B2C65AC5A51}" type="presParOf" srcId="{20E6E5F5-7EEA-4A33-923B-19FBFA2C0075}" destId="{4E7F61D2-D66F-413F-B47D-2ED1BA04E903}" srcOrd="3" destOrd="0" presId="urn:microsoft.com/office/officeart/2005/8/layout/lProcess2"/>
    <dgm:cxn modelId="{0B936C8D-D45D-4CA3-89E9-330213289A03}" type="presParOf" srcId="{20E6E5F5-7EEA-4A33-923B-19FBFA2C0075}" destId="{BC7EE327-AF39-415E-B744-1654445BB159}" srcOrd="4" destOrd="0" presId="urn:microsoft.com/office/officeart/2005/8/layout/lProcess2"/>
    <dgm:cxn modelId="{15154E95-734C-4FF3-80C7-7F88C5E4C314}" type="presParOf" srcId="{20E6E5F5-7EEA-4A33-923B-19FBFA2C0075}" destId="{7AF7BCFA-C460-4138-B710-89D18E759A6E}" srcOrd="5" destOrd="0" presId="urn:microsoft.com/office/officeart/2005/8/layout/lProcess2"/>
    <dgm:cxn modelId="{88E1BA1A-A6DC-4820-B7A4-0F03E8089CBE}" type="presParOf" srcId="{20E6E5F5-7EEA-4A33-923B-19FBFA2C0075}" destId="{4E62AE96-6F0D-4A64-825C-67373D67B3C2}" srcOrd="6" destOrd="0" presId="urn:microsoft.com/office/officeart/2005/8/layout/lProcess2"/>
    <dgm:cxn modelId="{132381F1-BAF4-4AE3-BEA4-48D595E3758F}" type="presParOf" srcId="{20E6E5F5-7EEA-4A33-923B-19FBFA2C0075}" destId="{4C705298-E0D6-458F-BCFD-C3891F782ACF}" srcOrd="7" destOrd="0" presId="urn:microsoft.com/office/officeart/2005/8/layout/lProcess2"/>
    <dgm:cxn modelId="{39C48057-66A0-4531-937C-2DB9380F47C3}" type="presParOf" srcId="{20E6E5F5-7EEA-4A33-923B-19FBFA2C0075}" destId="{34DF01EE-4B45-4402-874E-A003FC61B51F}" srcOrd="8" destOrd="0" presId="urn:microsoft.com/office/officeart/2005/8/layout/lProcess2"/>
    <dgm:cxn modelId="{5F9E3039-5507-4145-99F1-84B7E1A1D241}" type="presParOf" srcId="{20E6E5F5-7EEA-4A33-923B-19FBFA2C0075}" destId="{4961FF0B-A168-47ED-B4AD-D673396438C3}" srcOrd="9" destOrd="0" presId="urn:microsoft.com/office/officeart/2005/8/layout/lProcess2"/>
    <dgm:cxn modelId="{E9184F47-52BB-4DF3-8BB2-FC7428C42566}" type="presParOf" srcId="{20E6E5F5-7EEA-4A33-923B-19FBFA2C0075}" destId="{3A18317E-2BAC-494B-AD33-FBC1A1547916}" srcOrd="10" destOrd="0" presId="urn:microsoft.com/office/officeart/2005/8/layout/lProcess2"/>
    <dgm:cxn modelId="{48859166-2F62-4250-9993-1F855778AAB3}" type="presParOf" srcId="{20E6E5F5-7EEA-4A33-923B-19FBFA2C0075}" destId="{740D9CD9-E2B0-42DF-8A76-0FC763B418BD}" srcOrd="11" destOrd="0" presId="urn:microsoft.com/office/officeart/2005/8/layout/lProcess2"/>
    <dgm:cxn modelId="{7486722E-9A4C-4D2C-B264-59F3DA2605CE}" type="presParOf" srcId="{20E6E5F5-7EEA-4A33-923B-19FBFA2C0075}" destId="{DC4E4F9D-3CEA-4F1E-A034-F52E85FC6236}" srcOrd="12" destOrd="0" presId="urn:microsoft.com/office/officeart/2005/8/layout/lProcess2"/>
    <dgm:cxn modelId="{3C1FAE4A-7954-4502-8A34-465BC5BB4CD0}" type="presParOf" srcId="{20E6E5F5-7EEA-4A33-923B-19FBFA2C0075}" destId="{5E800D94-668E-4A42-9FFA-3FA30AE608CD}" srcOrd="13" destOrd="0" presId="urn:microsoft.com/office/officeart/2005/8/layout/lProcess2"/>
    <dgm:cxn modelId="{FC1FA4B8-BF19-4BA8-A1DF-3B79C2B21508}" type="presParOf" srcId="{20E6E5F5-7EEA-4A33-923B-19FBFA2C0075}" destId="{ACB79207-F5A0-412B-8002-85A74EBE9323}" srcOrd="14" destOrd="0" presId="urn:microsoft.com/office/officeart/2005/8/layout/lProcess2"/>
    <dgm:cxn modelId="{32251A5A-483F-45D5-85D9-6734008F2CB3}" type="presParOf" srcId="{20E6E5F5-7EEA-4A33-923B-19FBFA2C0075}" destId="{4814F9F2-F0A9-432A-B854-F17AA7FA003D}" srcOrd="15" destOrd="0" presId="urn:microsoft.com/office/officeart/2005/8/layout/lProcess2"/>
    <dgm:cxn modelId="{9D73FD1A-48EF-423D-AA69-DF42B9809EBB}" type="presParOf" srcId="{20E6E5F5-7EEA-4A33-923B-19FBFA2C0075}" destId="{EF380738-F9AA-4D5E-BAE6-324BAE10F441}" srcOrd="16" destOrd="0" presId="urn:microsoft.com/office/officeart/2005/8/layout/lProcess2"/>
    <dgm:cxn modelId="{3841DA24-83CD-40FF-A099-D692B36BD090}" type="presParOf" srcId="{20E6E5F5-7EEA-4A33-923B-19FBFA2C0075}" destId="{58193C1F-1D69-48A1-A599-CB9A2F6A2CF0}" srcOrd="17" destOrd="0" presId="urn:microsoft.com/office/officeart/2005/8/layout/lProcess2"/>
    <dgm:cxn modelId="{7D2A0EEA-13E9-4431-BEA2-6C653E0DBCBB}" type="presParOf" srcId="{20E6E5F5-7EEA-4A33-923B-19FBFA2C0075}" destId="{6881EB68-6040-40E6-860F-AF9451A78FDA}" srcOrd="18" destOrd="0" presId="urn:microsoft.com/office/officeart/2005/8/layout/lProcess2"/>
    <dgm:cxn modelId="{7008B5B4-79D9-4D98-9E00-EAEBDA8C9ACA}" type="presParOf" srcId="{20E6E5F5-7EEA-4A33-923B-19FBFA2C0075}" destId="{ADB8BE1D-C541-444B-9D8D-638EBF0AE0EF}" srcOrd="19" destOrd="0" presId="urn:microsoft.com/office/officeart/2005/8/layout/lProcess2"/>
    <dgm:cxn modelId="{934B4FE1-F300-4B13-A25E-C8A49C173190}" type="presParOf" srcId="{20E6E5F5-7EEA-4A33-923B-19FBFA2C0075}" destId="{49D393F4-D722-46B7-8FF2-0012CF4F5AA1}" srcOrd="20" destOrd="0" presId="urn:microsoft.com/office/officeart/2005/8/layout/lProcess2"/>
    <dgm:cxn modelId="{8F8468A3-A553-45DB-8AEE-53F54DB230B3}" type="presParOf" srcId="{20E6E5F5-7EEA-4A33-923B-19FBFA2C0075}" destId="{D5A95087-1D1E-433D-AD45-BB875C308AC1}" srcOrd="21" destOrd="0" presId="urn:microsoft.com/office/officeart/2005/8/layout/lProcess2"/>
    <dgm:cxn modelId="{7DE207A0-3593-4C4F-AE7F-5122D3139326}" type="presParOf" srcId="{20E6E5F5-7EEA-4A33-923B-19FBFA2C0075}" destId="{E8FF1196-E5D5-43A8-BC80-9454C11AB460}" srcOrd="22" destOrd="0" presId="urn:microsoft.com/office/officeart/2005/8/layout/lProcess2"/>
    <dgm:cxn modelId="{B0A89EC1-45B8-4DA2-9DA9-E6EF9CA2048B}" type="presParOf" srcId="{20E6E5F5-7EEA-4A33-923B-19FBFA2C0075}" destId="{A2D2E783-3750-4E7B-BB4F-FA33ADA2B1CA}" srcOrd="23" destOrd="0" presId="urn:microsoft.com/office/officeart/2005/8/layout/lProcess2"/>
    <dgm:cxn modelId="{8E3DE7C9-42AE-4917-9A68-D2D02C46BAE2}" type="presParOf" srcId="{20E6E5F5-7EEA-4A33-923B-19FBFA2C0075}" destId="{246CBE9C-92DD-441D-9D47-6430F171B4E5}" srcOrd="24" destOrd="0" presId="urn:microsoft.com/office/officeart/2005/8/layout/lProcess2"/>
    <dgm:cxn modelId="{EF1DB66D-0820-4702-B66F-149FEB30ACF7}" type="presParOf" srcId="{20E6E5F5-7EEA-4A33-923B-19FBFA2C0075}" destId="{D8C0AFAE-8BDC-4711-9081-1F48C590AC26}" srcOrd="25" destOrd="0" presId="urn:microsoft.com/office/officeart/2005/8/layout/lProcess2"/>
    <dgm:cxn modelId="{CD5770FD-4FC5-4ACB-ABF3-D6C25C518200}" type="presParOf" srcId="{20E6E5F5-7EEA-4A33-923B-19FBFA2C0075}" destId="{6AAEF5DD-81A3-4202-A69B-78610BC4BD51}" srcOrd="26" destOrd="0" presId="urn:microsoft.com/office/officeart/2005/8/layout/lProcess2"/>
    <dgm:cxn modelId="{9C2CE03F-F4F1-4B3C-A62C-443CEC39B71B}" type="presParOf" srcId="{20E6E5F5-7EEA-4A33-923B-19FBFA2C0075}" destId="{1918BC75-85AF-4FAC-B5B0-95E62E3F8592}" srcOrd="27" destOrd="0" presId="urn:microsoft.com/office/officeart/2005/8/layout/lProcess2"/>
    <dgm:cxn modelId="{C21393A9-4DE5-40A5-9F64-86DF0C208D3A}" type="presParOf" srcId="{20E6E5F5-7EEA-4A33-923B-19FBFA2C0075}" destId="{B34C5A53-543B-4458-B3CC-0D4D478A7C26}" srcOrd="28" destOrd="0" presId="urn:microsoft.com/office/officeart/2005/8/layout/lProcess2"/>
    <dgm:cxn modelId="{2C1DB47C-FC53-4238-9E85-EF8570439460}" type="presParOf" srcId="{717CBBD9-CA78-440B-A09D-56F036787C9D}" destId="{A4EFBF19-0A80-4ADC-848C-15A90DD1C11C}" srcOrd="7" destOrd="0" presId="urn:microsoft.com/office/officeart/2005/8/layout/lProcess2"/>
    <dgm:cxn modelId="{04B6A919-D8EC-40F5-AC5C-650DCBC93BA8}" type="presParOf" srcId="{717CBBD9-CA78-440B-A09D-56F036787C9D}" destId="{F62E85E4-4A18-4DB7-9A13-40F4D20A326C}" srcOrd="8" destOrd="0" presId="urn:microsoft.com/office/officeart/2005/8/layout/lProcess2"/>
    <dgm:cxn modelId="{703AF578-0FD3-4CB1-BEB5-71F4DC7BC32F}" type="presParOf" srcId="{F62E85E4-4A18-4DB7-9A13-40F4D20A326C}" destId="{3C723231-DA9F-40D0-99D9-EBA504AF5228}" srcOrd="0" destOrd="0" presId="urn:microsoft.com/office/officeart/2005/8/layout/lProcess2"/>
    <dgm:cxn modelId="{5CB5B5C1-DF3D-401C-9FDA-D44208702F15}" type="presParOf" srcId="{F62E85E4-4A18-4DB7-9A13-40F4D20A326C}" destId="{256DB9CD-E810-4871-BA65-4423041943BD}" srcOrd="1" destOrd="0" presId="urn:microsoft.com/office/officeart/2005/8/layout/lProcess2"/>
    <dgm:cxn modelId="{415C090C-F0AA-4563-AA70-BF92CB34CA46}" type="presParOf" srcId="{F62E85E4-4A18-4DB7-9A13-40F4D20A326C}" destId="{435B8D9D-6224-4190-AA21-BDD93E39F3A0}" srcOrd="2" destOrd="0" presId="urn:microsoft.com/office/officeart/2005/8/layout/lProcess2"/>
    <dgm:cxn modelId="{2853888A-FFDD-4F2B-9C34-8CAAFCC84717}" type="presParOf" srcId="{435B8D9D-6224-4190-AA21-BDD93E39F3A0}" destId="{97DD1D56-DAA8-4802-89C9-86CEECDFADB2}" srcOrd="0" destOrd="0" presId="urn:microsoft.com/office/officeart/2005/8/layout/lProcess2"/>
    <dgm:cxn modelId="{345E51E3-81A8-432E-98CB-6B30190B2EBF}" type="presParOf" srcId="{97DD1D56-DAA8-4802-89C9-86CEECDFADB2}" destId="{2C8C1891-1044-40B2-9C9A-07DE13C2816A}" srcOrd="0" destOrd="0" presId="urn:microsoft.com/office/officeart/2005/8/layout/lProcess2"/>
    <dgm:cxn modelId="{A36202CD-6457-4C10-9085-B26378B0ACA4}" type="presParOf" srcId="{97DD1D56-DAA8-4802-89C9-86CEECDFADB2}" destId="{5B12BDD5-7AAF-4FAA-A596-28D877217E13}" srcOrd="1" destOrd="0" presId="urn:microsoft.com/office/officeart/2005/8/layout/lProcess2"/>
    <dgm:cxn modelId="{363992EC-4EB6-4A8B-A63B-DB5B91621338}" type="presParOf" srcId="{97DD1D56-DAA8-4802-89C9-86CEECDFADB2}" destId="{51E13278-0B3A-4AF8-A826-B9E4F6143D9A}" srcOrd="2" destOrd="0" presId="urn:microsoft.com/office/officeart/2005/8/layout/lProcess2"/>
    <dgm:cxn modelId="{062AA0F2-99E8-4AA1-A873-E562E6D3436B}" type="presParOf" srcId="{97DD1D56-DAA8-4802-89C9-86CEECDFADB2}" destId="{487D7C72-9111-4E09-8D7B-C8341186312C}" srcOrd="3" destOrd="0" presId="urn:microsoft.com/office/officeart/2005/8/layout/lProcess2"/>
    <dgm:cxn modelId="{252E500A-817F-4B7A-B2E9-A4002A8B1248}" type="presParOf" srcId="{97DD1D56-DAA8-4802-89C9-86CEECDFADB2}" destId="{1E4644A5-731D-4D98-B8C6-7564D5811583}" srcOrd="4" destOrd="0" presId="urn:microsoft.com/office/officeart/2005/8/layout/lProcess2"/>
    <dgm:cxn modelId="{93805B53-280A-4278-8CAB-5CC0B2F8CE80}" type="presParOf" srcId="{717CBBD9-CA78-440B-A09D-56F036787C9D}" destId="{05BB6AF8-6E14-4B2A-828A-86D1A11D9C50}" srcOrd="9" destOrd="0" presId="urn:microsoft.com/office/officeart/2005/8/layout/lProcess2"/>
    <dgm:cxn modelId="{97DA51C6-1570-46AE-8E3E-2ABB1497C252}" type="presParOf" srcId="{717CBBD9-CA78-440B-A09D-56F036787C9D}" destId="{1ACD01CC-7B6D-4B56-8CBC-14BD6224F999}" srcOrd="10" destOrd="0" presId="urn:microsoft.com/office/officeart/2005/8/layout/lProcess2"/>
    <dgm:cxn modelId="{855CBC32-782A-43C0-B216-FD519956AD17}" type="presParOf" srcId="{1ACD01CC-7B6D-4B56-8CBC-14BD6224F999}" destId="{4C239AF6-F2E6-43C9-8FB5-0ACC8EDD7D0C}" srcOrd="0" destOrd="0" presId="urn:microsoft.com/office/officeart/2005/8/layout/lProcess2"/>
    <dgm:cxn modelId="{F8B2D29A-4436-49E2-BA27-C61743ACC280}" type="presParOf" srcId="{1ACD01CC-7B6D-4B56-8CBC-14BD6224F999}" destId="{9DF58641-9A76-4ECB-9716-034916B3BF1A}" srcOrd="1" destOrd="0" presId="urn:microsoft.com/office/officeart/2005/8/layout/lProcess2"/>
    <dgm:cxn modelId="{FA7B091C-3A20-4A7A-AC04-3C51D5DA0EAD}" type="presParOf" srcId="{1ACD01CC-7B6D-4B56-8CBC-14BD6224F999}" destId="{3B4C5965-EB7B-4CF5-99CB-3BC19AAD30A7}" srcOrd="2" destOrd="0" presId="urn:microsoft.com/office/officeart/2005/8/layout/lProcess2"/>
    <dgm:cxn modelId="{758D4925-89AD-4321-A877-3A568D64F700}" type="presParOf" srcId="{3B4C5965-EB7B-4CF5-99CB-3BC19AAD30A7}" destId="{A4FBBA90-8D57-427E-8BFE-42CAA70CE0EF}" srcOrd="0" destOrd="0" presId="urn:microsoft.com/office/officeart/2005/8/layout/lProcess2"/>
    <dgm:cxn modelId="{EA544BFC-39C2-4AEE-ADB1-67E5AF3339CC}" type="presParOf" srcId="{A4FBBA90-8D57-427E-8BFE-42CAA70CE0EF}" destId="{9C90682E-68ED-4449-81D3-22D7D4EE6E5C}" srcOrd="0" destOrd="0" presId="urn:microsoft.com/office/officeart/2005/8/layout/lProcess2"/>
    <dgm:cxn modelId="{FFBD16FD-C284-44DE-971A-61AF5DF2586A}" type="presParOf" srcId="{A4FBBA90-8D57-427E-8BFE-42CAA70CE0EF}" destId="{D4C48836-D87C-4B14-AF60-34DA0544B7F7}" srcOrd="1" destOrd="0" presId="urn:microsoft.com/office/officeart/2005/8/layout/lProcess2"/>
    <dgm:cxn modelId="{B283991C-8B1D-468B-B440-DC92CB1ACA8C}" type="presParOf" srcId="{A4FBBA90-8D57-427E-8BFE-42CAA70CE0EF}" destId="{BAF5E9DF-861D-4662-BC55-A189EF520C29}" srcOrd="2" destOrd="0" presId="urn:microsoft.com/office/officeart/2005/8/layout/lProcess2"/>
    <dgm:cxn modelId="{C9985462-1B6D-441C-A88C-6456E0DAEC0A}" type="presParOf" srcId="{A4FBBA90-8D57-427E-8BFE-42CAA70CE0EF}" destId="{7D7EA0BB-CBED-4D13-90A5-95793E059188}" srcOrd="3" destOrd="0" presId="urn:microsoft.com/office/officeart/2005/8/layout/lProcess2"/>
    <dgm:cxn modelId="{8428F1C4-FFA7-432C-ABD3-310EBC328E77}" type="presParOf" srcId="{A4FBBA90-8D57-427E-8BFE-42CAA70CE0EF}" destId="{59843571-505A-426A-8BA9-221E9FA2A4AA}" srcOrd="4" destOrd="0" presId="urn:microsoft.com/office/officeart/2005/8/layout/lProcess2"/>
    <dgm:cxn modelId="{FFCA7F56-6FBA-4118-8070-B0E78EBC0403}" type="presParOf" srcId="{A4FBBA90-8D57-427E-8BFE-42CAA70CE0EF}" destId="{BD3EFBD3-1D50-49BF-AF66-2357BD7C7411}" srcOrd="5" destOrd="0" presId="urn:microsoft.com/office/officeart/2005/8/layout/lProcess2"/>
    <dgm:cxn modelId="{06A75B43-DCB1-4142-B802-6551D3032D91}" type="presParOf" srcId="{A4FBBA90-8D57-427E-8BFE-42CAA70CE0EF}" destId="{9FF38352-4BC2-4AC6-9D91-7C2A43132CAE}" srcOrd="6" destOrd="0" presId="urn:microsoft.com/office/officeart/2005/8/layout/lProcess2"/>
    <dgm:cxn modelId="{7A08F692-C392-4E8A-8105-8481410F0932}" type="presParOf" srcId="{717CBBD9-CA78-440B-A09D-56F036787C9D}" destId="{347A65FF-538A-474E-ABB2-AEC13F5AAFC5}" srcOrd="11" destOrd="0" presId="urn:microsoft.com/office/officeart/2005/8/layout/lProcess2"/>
    <dgm:cxn modelId="{D275C2ED-E3EF-4995-A796-22B1647B021B}" type="presParOf" srcId="{717CBBD9-CA78-440B-A09D-56F036787C9D}" destId="{788FDAA6-A72B-4131-A35D-40467323E590}" srcOrd="12" destOrd="0" presId="urn:microsoft.com/office/officeart/2005/8/layout/lProcess2"/>
    <dgm:cxn modelId="{E9DCD330-A85A-4C19-980B-7FDEE0FB12E5}" type="presParOf" srcId="{788FDAA6-A72B-4131-A35D-40467323E590}" destId="{D9C2E177-B7ED-4F5C-BAD4-9C0EFE14136C}" srcOrd="0" destOrd="0" presId="urn:microsoft.com/office/officeart/2005/8/layout/lProcess2"/>
    <dgm:cxn modelId="{CE1B670E-41F8-441A-AAA0-FEFC013E6EB5}" type="presParOf" srcId="{788FDAA6-A72B-4131-A35D-40467323E590}" destId="{352EC0A0-D2EC-4D33-8FD7-8856D6B50A38}" srcOrd="1" destOrd="0" presId="urn:microsoft.com/office/officeart/2005/8/layout/lProcess2"/>
    <dgm:cxn modelId="{EA268DC9-F9FC-4378-BD81-02D3D490F955}" type="presParOf" srcId="{788FDAA6-A72B-4131-A35D-40467323E590}" destId="{194E3DA0-8AA0-4DEA-9FB0-AD6893CB91D9}" srcOrd="2" destOrd="0" presId="urn:microsoft.com/office/officeart/2005/8/layout/lProcess2"/>
    <dgm:cxn modelId="{426214C7-A499-4B9F-8324-F7F4567945FF}" type="presParOf" srcId="{194E3DA0-8AA0-4DEA-9FB0-AD6893CB91D9}" destId="{97506560-F992-4136-AA6F-64F365713481}" srcOrd="0" destOrd="0" presId="urn:microsoft.com/office/officeart/2005/8/layout/lProcess2"/>
    <dgm:cxn modelId="{35AE8D75-FA43-4D9D-9C6B-D1B925D61FB4}" type="presParOf" srcId="{97506560-F992-4136-AA6F-64F365713481}" destId="{626386D9-A5E3-497D-8E5F-3E99885CFA45}" srcOrd="0" destOrd="0" presId="urn:microsoft.com/office/officeart/2005/8/layout/lProcess2"/>
    <dgm:cxn modelId="{864CAD60-9B53-4940-B1E2-AF87D17E203F}" type="presParOf" srcId="{97506560-F992-4136-AA6F-64F365713481}" destId="{0819546B-5223-448B-A611-B306C798CCD2}" srcOrd="1" destOrd="0" presId="urn:microsoft.com/office/officeart/2005/8/layout/lProcess2"/>
    <dgm:cxn modelId="{66228867-7B49-4103-90DC-23B86538D8A6}" type="presParOf" srcId="{97506560-F992-4136-AA6F-64F365713481}" destId="{5FDBAEA1-896E-4C2B-A6AE-1C79D6A40975}" srcOrd="2" destOrd="0" presId="urn:microsoft.com/office/officeart/2005/8/layout/lProcess2"/>
    <dgm:cxn modelId="{BB47B031-0F8D-40E2-9652-F7C8B244DDA8}" type="presParOf" srcId="{97506560-F992-4136-AA6F-64F365713481}" destId="{663E7BA8-4752-49A0-884E-A6733D74B9DC}" srcOrd="3" destOrd="0" presId="urn:microsoft.com/office/officeart/2005/8/layout/lProcess2"/>
    <dgm:cxn modelId="{E1FD545C-983A-4DD0-ADC3-FA093DB8DAA0}" type="presParOf" srcId="{97506560-F992-4136-AA6F-64F365713481}" destId="{B70E9ECE-23C6-4DDE-A8CC-71DE7D77CACD}" srcOrd="4" destOrd="0" presId="urn:microsoft.com/office/officeart/2005/8/layout/lProcess2"/>
    <dgm:cxn modelId="{8BF53939-B262-4E98-B0E5-EE5335D464E1}" type="presParOf" srcId="{97506560-F992-4136-AA6F-64F365713481}" destId="{C658D686-D3FC-4FEE-8703-8462E0E9533D}" srcOrd="5" destOrd="0" presId="urn:microsoft.com/office/officeart/2005/8/layout/lProcess2"/>
    <dgm:cxn modelId="{FB14159D-846A-4D67-B127-1E9C96DC5CEB}" type="presParOf" srcId="{97506560-F992-4136-AA6F-64F365713481}" destId="{77654E9E-C40E-46C4-8DE3-F1882E5B7633}" srcOrd="6" destOrd="0" presId="urn:microsoft.com/office/officeart/2005/8/layout/lProcess2"/>
    <dgm:cxn modelId="{DBD12DDA-58AC-40A9-958C-D6B85626D38A}" type="presParOf" srcId="{97506560-F992-4136-AA6F-64F365713481}" destId="{7F94361E-D613-49FD-BF2C-E6046078305A}" srcOrd="7" destOrd="0" presId="urn:microsoft.com/office/officeart/2005/8/layout/lProcess2"/>
    <dgm:cxn modelId="{975AC4B0-0CE4-4E95-8E77-FD38FDBC11BD}" type="presParOf" srcId="{97506560-F992-4136-AA6F-64F365713481}" destId="{8C125179-AFF2-4B9D-B52E-18E11577B247}" srcOrd="8" destOrd="0" presId="urn:microsoft.com/office/officeart/2005/8/layout/lProcess2"/>
    <dgm:cxn modelId="{0B65581A-09D2-4585-B262-7F6EC4E49C5F}" type="presParOf" srcId="{97506560-F992-4136-AA6F-64F365713481}" destId="{F9479FBF-68B1-4DF4-ACC6-85288A06BD10}" srcOrd="9" destOrd="0" presId="urn:microsoft.com/office/officeart/2005/8/layout/lProcess2"/>
    <dgm:cxn modelId="{28119874-C04C-4632-A5EB-7B86404DBF23}" type="presParOf" srcId="{97506560-F992-4136-AA6F-64F365713481}" destId="{48A22E28-6942-4496-848A-2B3B10DDB6CF}" srcOrd="10" destOrd="0" presId="urn:microsoft.com/office/officeart/2005/8/layout/lProcess2"/>
    <dgm:cxn modelId="{75887D9A-C294-4512-B99E-6374E09B7E54}" type="presParOf" srcId="{97506560-F992-4136-AA6F-64F365713481}" destId="{1F065CB1-6F7B-4426-9AF7-F8535F216850}" srcOrd="11" destOrd="0" presId="urn:microsoft.com/office/officeart/2005/8/layout/lProcess2"/>
    <dgm:cxn modelId="{B860D13C-D333-4999-A702-606799680019}" type="presParOf" srcId="{97506560-F992-4136-AA6F-64F365713481}" destId="{F3537C62-0B31-4D55-8839-BAD66648B6E6}" srcOrd="12" destOrd="0" presId="urn:microsoft.com/office/officeart/2005/8/layout/lProcess2"/>
    <dgm:cxn modelId="{E9C8846A-3E46-4D5A-B57A-F3F37BEE7731}" type="presParOf" srcId="{97506560-F992-4136-AA6F-64F365713481}" destId="{3BD2F6E8-538C-4709-9B90-0249471F076C}" srcOrd="13" destOrd="0" presId="urn:microsoft.com/office/officeart/2005/8/layout/lProcess2"/>
    <dgm:cxn modelId="{9094271F-0C4B-4241-9E59-E6F92538666F}" type="presParOf" srcId="{97506560-F992-4136-AA6F-64F365713481}" destId="{61D87EE4-A619-456D-AC82-16F80764D6B3}" srcOrd="1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2E2A30-BF40-41C8-B6ED-665B02C19CB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4D3EA03-BA90-47E0-A08D-2F83860AD911}">
      <dgm:prSet/>
      <dgm:spPr/>
      <dgm:t>
        <a:bodyPr/>
        <a:lstStyle/>
        <a:p>
          <a:r>
            <a:rPr lang="en-US"/>
            <a:t>How are these assessments equity-minded?</a:t>
          </a:r>
        </a:p>
      </dgm:t>
    </dgm:pt>
    <dgm:pt modelId="{65A08911-7475-474E-8AFD-0737628872CC}" type="parTrans" cxnId="{30CB0CDD-DCF0-4B0F-927B-2F63117CCEF2}">
      <dgm:prSet/>
      <dgm:spPr/>
      <dgm:t>
        <a:bodyPr/>
        <a:lstStyle/>
        <a:p>
          <a:endParaRPr lang="en-US"/>
        </a:p>
      </dgm:t>
    </dgm:pt>
    <dgm:pt modelId="{E5903EDF-A6CF-41FD-8815-A4194E56E03F}" type="sibTrans" cxnId="{30CB0CDD-DCF0-4B0F-927B-2F63117CCEF2}">
      <dgm:prSet/>
      <dgm:spPr/>
      <dgm:t>
        <a:bodyPr/>
        <a:lstStyle/>
        <a:p>
          <a:endParaRPr lang="en-US"/>
        </a:p>
      </dgm:t>
    </dgm:pt>
    <dgm:pt modelId="{19BD316E-78A4-4C25-AF35-E2F42232441C}">
      <dgm:prSet/>
      <dgm:spPr/>
      <dgm:t>
        <a:bodyPr/>
        <a:lstStyle/>
        <a:p>
          <a:r>
            <a:rPr lang="en-US"/>
            <a:t>Discussion centered on diversity, equity, and inclusion</a:t>
          </a:r>
        </a:p>
      </dgm:t>
    </dgm:pt>
    <dgm:pt modelId="{DD027F18-7AAE-4D9C-873E-9D4AD6118DED}" type="parTrans" cxnId="{BE3D9262-0FE3-4E2E-880B-100202FA63CD}">
      <dgm:prSet/>
      <dgm:spPr/>
      <dgm:t>
        <a:bodyPr/>
        <a:lstStyle/>
        <a:p>
          <a:endParaRPr lang="en-US"/>
        </a:p>
      </dgm:t>
    </dgm:pt>
    <dgm:pt modelId="{457C51E0-45E8-43BE-A7EE-4CF37886AD97}" type="sibTrans" cxnId="{BE3D9262-0FE3-4E2E-880B-100202FA63CD}">
      <dgm:prSet/>
      <dgm:spPr/>
      <dgm:t>
        <a:bodyPr/>
        <a:lstStyle/>
        <a:p>
          <a:endParaRPr lang="en-US"/>
        </a:p>
      </dgm:t>
    </dgm:pt>
    <dgm:pt modelId="{16AAC646-8C79-45AB-8CE8-0185A5709542}">
      <dgm:prSet/>
      <dgm:spPr/>
      <dgm:t>
        <a:bodyPr/>
        <a:lstStyle/>
        <a:p>
          <a:r>
            <a:rPr lang="en-US"/>
            <a:t>How do these assessments help students?</a:t>
          </a:r>
        </a:p>
      </dgm:t>
    </dgm:pt>
    <dgm:pt modelId="{93119E65-F556-4946-823F-EF71CE0AE137}" type="parTrans" cxnId="{D8E87AD2-1443-4F5F-8C29-D68B096A293C}">
      <dgm:prSet/>
      <dgm:spPr/>
      <dgm:t>
        <a:bodyPr/>
        <a:lstStyle/>
        <a:p>
          <a:endParaRPr lang="en-US"/>
        </a:p>
      </dgm:t>
    </dgm:pt>
    <dgm:pt modelId="{2A779EA9-ED7A-4E95-882A-150F4F11B1B5}" type="sibTrans" cxnId="{D8E87AD2-1443-4F5F-8C29-D68B096A293C}">
      <dgm:prSet/>
      <dgm:spPr/>
      <dgm:t>
        <a:bodyPr/>
        <a:lstStyle/>
        <a:p>
          <a:endParaRPr lang="en-US"/>
        </a:p>
      </dgm:t>
    </dgm:pt>
    <dgm:pt modelId="{F1E4077B-78CC-4735-B442-87E7C57A07E9}">
      <dgm:prSet/>
      <dgm:spPr/>
      <dgm:t>
        <a:bodyPr/>
        <a:lstStyle/>
        <a:p>
          <a:r>
            <a:rPr lang="en-US"/>
            <a:t>Provide opportunity for critical examination of course content</a:t>
          </a:r>
        </a:p>
      </dgm:t>
    </dgm:pt>
    <dgm:pt modelId="{8FE1F4C6-5810-49A4-B63A-B3B8272F5850}" type="parTrans" cxnId="{47E70586-8EFB-43D8-ACA8-535D3AAD660E}">
      <dgm:prSet/>
      <dgm:spPr/>
      <dgm:t>
        <a:bodyPr/>
        <a:lstStyle/>
        <a:p>
          <a:endParaRPr lang="en-US"/>
        </a:p>
      </dgm:t>
    </dgm:pt>
    <dgm:pt modelId="{706802C3-BCC2-452E-95B5-CC2149971360}" type="sibTrans" cxnId="{47E70586-8EFB-43D8-ACA8-535D3AAD660E}">
      <dgm:prSet/>
      <dgm:spPr/>
      <dgm:t>
        <a:bodyPr/>
        <a:lstStyle/>
        <a:p>
          <a:endParaRPr lang="en-US"/>
        </a:p>
      </dgm:t>
    </dgm:pt>
    <dgm:pt modelId="{BE0F91CE-D388-4F1B-B63C-E08C1995F752}">
      <dgm:prSet/>
      <dgm:spPr/>
      <dgm:t>
        <a:bodyPr/>
        <a:lstStyle/>
        <a:p>
          <a:r>
            <a:rPr lang="en-US"/>
            <a:t>Provide opportunity for dialogue between students</a:t>
          </a:r>
        </a:p>
      </dgm:t>
    </dgm:pt>
    <dgm:pt modelId="{EEB19AF1-A346-48AD-8707-5CC2211B9D8B}" type="parTrans" cxnId="{BA0E27FB-E779-4A47-97DA-E94A9BEE8BCF}">
      <dgm:prSet/>
      <dgm:spPr/>
      <dgm:t>
        <a:bodyPr/>
        <a:lstStyle/>
        <a:p>
          <a:endParaRPr lang="en-US"/>
        </a:p>
      </dgm:t>
    </dgm:pt>
    <dgm:pt modelId="{9450D8B0-1D12-4749-A736-F21446C9BD66}" type="sibTrans" cxnId="{BA0E27FB-E779-4A47-97DA-E94A9BEE8BCF}">
      <dgm:prSet/>
      <dgm:spPr/>
      <dgm:t>
        <a:bodyPr/>
        <a:lstStyle/>
        <a:p>
          <a:endParaRPr lang="en-US"/>
        </a:p>
      </dgm:t>
    </dgm:pt>
    <dgm:pt modelId="{6C623B22-CBD4-45A5-BAC9-1AB05DFBC879}">
      <dgm:prSet/>
      <dgm:spPr/>
      <dgm:t>
        <a:bodyPr/>
        <a:lstStyle/>
        <a:p>
          <a:r>
            <a:rPr lang="en-US"/>
            <a:t>How do these assessments improve outcomes?</a:t>
          </a:r>
        </a:p>
      </dgm:t>
    </dgm:pt>
    <dgm:pt modelId="{A0DD5644-CC6A-4F51-BB21-C6DB7506F609}" type="parTrans" cxnId="{91880B0D-4E6C-4F6D-BA13-9D9EE44C0868}">
      <dgm:prSet/>
      <dgm:spPr/>
      <dgm:t>
        <a:bodyPr/>
        <a:lstStyle/>
        <a:p>
          <a:endParaRPr lang="en-US"/>
        </a:p>
      </dgm:t>
    </dgm:pt>
    <dgm:pt modelId="{5E14F2C7-4D7E-4CAA-94A2-F4761CF5F2D6}" type="sibTrans" cxnId="{91880B0D-4E6C-4F6D-BA13-9D9EE44C0868}">
      <dgm:prSet/>
      <dgm:spPr/>
      <dgm:t>
        <a:bodyPr/>
        <a:lstStyle/>
        <a:p>
          <a:endParaRPr lang="en-US"/>
        </a:p>
      </dgm:t>
    </dgm:pt>
    <dgm:pt modelId="{B2769ADD-56FF-4168-B96E-65612D50301E}">
      <dgm:prSet/>
      <dgm:spPr/>
      <dgm:t>
        <a:bodyPr/>
        <a:lstStyle/>
        <a:p>
          <a:r>
            <a:rPr lang="en-US" dirty="0"/>
            <a:t>TBD</a:t>
          </a:r>
        </a:p>
      </dgm:t>
    </dgm:pt>
    <dgm:pt modelId="{B19161E0-194C-419B-ABD3-B8C5D7FBBE05}" type="parTrans" cxnId="{0FA49FEE-D2D1-40B6-A20B-04C3FD6EB943}">
      <dgm:prSet/>
      <dgm:spPr/>
      <dgm:t>
        <a:bodyPr/>
        <a:lstStyle/>
        <a:p>
          <a:endParaRPr lang="en-US"/>
        </a:p>
      </dgm:t>
    </dgm:pt>
    <dgm:pt modelId="{F59A7984-5115-42D2-B2E4-89CB4D692A71}" type="sibTrans" cxnId="{0FA49FEE-D2D1-40B6-A20B-04C3FD6EB943}">
      <dgm:prSet/>
      <dgm:spPr/>
      <dgm:t>
        <a:bodyPr/>
        <a:lstStyle/>
        <a:p>
          <a:endParaRPr lang="en-US"/>
        </a:p>
      </dgm:t>
    </dgm:pt>
    <dgm:pt modelId="{A57D2957-97DA-4106-B91C-7DDEDC4E4EC9}">
      <dgm:prSet/>
      <dgm:spPr/>
      <dgm:t>
        <a:bodyPr/>
        <a:lstStyle/>
        <a:p>
          <a:r>
            <a:rPr lang="en-US"/>
            <a:t>How can I facilitate this Discussion in my own classes?</a:t>
          </a:r>
        </a:p>
      </dgm:t>
    </dgm:pt>
    <dgm:pt modelId="{CF863C4A-3172-4E48-88F4-DA3963BBB208}" type="parTrans" cxnId="{E9741D68-46D9-4FDC-B7D2-52BE37CF6822}">
      <dgm:prSet/>
      <dgm:spPr/>
      <dgm:t>
        <a:bodyPr/>
        <a:lstStyle/>
        <a:p>
          <a:endParaRPr lang="en-US"/>
        </a:p>
      </dgm:t>
    </dgm:pt>
    <dgm:pt modelId="{1BEEF6F4-0E5E-4036-85FA-330DFD07A378}" type="sibTrans" cxnId="{E9741D68-46D9-4FDC-B7D2-52BE37CF6822}">
      <dgm:prSet/>
      <dgm:spPr/>
      <dgm:t>
        <a:bodyPr/>
        <a:lstStyle/>
        <a:p>
          <a:endParaRPr lang="en-US"/>
        </a:p>
      </dgm:t>
    </dgm:pt>
    <dgm:pt modelId="{4068CB76-9F6C-4737-A28C-FFF333FD503B}">
      <dgm:prSet/>
      <dgm:spPr/>
      <dgm:t>
        <a:bodyPr/>
        <a:lstStyle/>
        <a:p>
          <a:r>
            <a:rPr lang="en-US">
              <a:hlinkClick xmlns:r="http://schemas.openxmlformats.org/officeDocument/2006/relationships" r:id="rId1"/>
            </a:rPr>
            <a:t>Download from Canvas Commons</a:t>
          </a:r>
          <a:endParaRPr lang="en-US"/>
        </a:p>
      </dgm:t>
    </dgm:pt>
    <dgm:pt modelId="{E02504A0-E1EE-4710-ADB7-19FCB0BC6AE0}" type="parTrans" cxnId="{5D1DC73D-060D-41FF-A272-B242532A15C1}">
      <dgm:prSet/>
      <dgm:spPr/>
      <dgm:t>
        <a:bodyPr/>
        <a:lstStyle/>
        <a:p>
          <a:endParaRPr lang="en-US"/>
        </a:p>
      </dgm:t>
    </dgm:pt>
    <dgm:pt modelId="{49AF1B84-D4C7-453B-9E52-AD97B2E4EC9E}" type="sibTrans" cxnId="{5D1DC73D-060D-41FF-A272-B242532A15C1}">
      <dgm:prSet/>
      <dgm:spPr/>
      <dgm:t>
        <a:bodyPr/>
        <a:lstStyle/>
        <a:p>
          <a:endParaRPr lang="en-US"/>
        </a:p>
      </dgm:t>
    </dgm:pt>
    <dgm:pt modelId="{DF11C48D-6F96-4B83-BF74-BB7C5789D8AE}">
      <dgm:prSet/>
      <dgm:spPr/>
      <dgm:t>
        <a:bodyPr/>
        <a:lstStyle/>
        <a:p>
          <a:r>
            <a:rPr lang="en-US"/>
            <a:t>Will this work in other disciplines?</a:t>
          </a:r>
        </a:p>
      </dgm:t>
    </dgm:pt>
    <dgm:pt modelId="{846E0283-37BC-42E8-9A5A-4F5AEB6E81D3}" type="parTrans" cxnId="{0D7494E9-EB1B-48A2-AA48-D2EB1CAD9217}">
      <dgm:prSet/>
      <dgm:spPr/>
      <dgm:t>
        <a:bodyPr/>
        <a:lstStyle/>
        <a:p>
          <a:endParaRPr lang="en-US"/>
        </a:p>
      </dgm:t>
    </dgm:pt>
    <dgm:pt modelId="{39F7385B-5DBE-4CD6-8FFC-9FDA914181B8}" type="sibTrans" cxnId="{0D7494E9-EB1B-48A2-AA48-D2EB1CAD9217}">
      <dgm:prSet/>
      <dgm:spPr/>
      <dgm:t>
        <a:bodyPr/>
        <a:lstStyle/>
        <a:p>
          <a:endParaRPr lang="en-US"/>
        </a:p>
      </dgm:t>
    </dgm:pt>
    <dgm:pt modelId="{4E92A9C5-8EDE-4E41-8108-3289E79EE294}">
      <dgm:prSet/>
      <dgm:spPr/>
      <dgm:t>
        <a:bodyPr/>
        <a:lstStyle/>
        <a:p>
          <a:r>
            <a:rPr lang="en-US"/>
            <a:t>I believe it can</a:t>
          </a:r>
        </a:p>
      </dgm:t>
    </dgm:pt>
    <dgm:pt modelId="{A518D4F3-3DAD-412F-A534-8453B35DBC2F}" type="parTrans" cxnId="{53A2BEDE-0AE3-4CFD-9926-5D955036B489}">
      <dgm:prSet/>
      <dgm:spPr/>
      <dgm:t>
        <a:bodyPr/>
        <a:lstStyle/>
        <a:p>
          <a:endParaRPr lang="en-US"/>
        </a:p>
      </dgm:t>
    </dgm:pt>
    <dgm:pt modelId="{BE706D8C-7245-40F0-98DF-D6B38CCD5106}" type="sibTrans" cxnId="{53A2BEDE-0AE3-4CFD-9926-5D955036B489}">
      <dgm:prSet/>
      <dgm:spPr/>
      <dgm:t>
        <a:bodyPr/>
        <a:lstStyle/>
        <a:p>
          <a:endParaRPr lang="en-US"/>
        </a:p>
      </dgm:t>
    </dgm:pt>
    <dgm:pt modelId="{6230408E-8D73-4ED4-AD54-D6995BB88066}" type="pres">
      <dgm:prSet presAssocID="{792E2A30-BF40-41C8-B6ED-665B02C19CB6}" presName="root" presStyleCnt="0">
        <dgm:presLayoutVars>
          <dgm:dir/>
          <dgm:resizeHandles val="exact"/>
        </dgm:presLayoutVars>
      </dgm:prSet>
      <dgm:spPr/>
    </dgm:pt>
    <dgm:pt modelId="{2786E3CE-671A-4F67-931B-A43A82045FAC}" type="pres">
      <dgm:prSet presAssocID="{64D3EA03-BA90-47E0-A08D-2F83860AD911}" presName="compNode" presStyleCnt="0"/>
      <dgm:spPr/>
    </dgm:pt>
    <dgm:pt modelId="{AB042A75-F0F0-4C5D-9DD5-9BCFAE7F83CA}" type="pres">
      <dgm:prSet presAssocID="{64D3EA03-BA90-47E0-A08D-2F83860AD911}" presName="bgRect" presStyleLbl="bgShp" presStyleIdx="0" presStyleCnt="5"/>
      <dgm:spPr/>
    </dgm:pt>
    <dgm:pt modelId="{A7129E7F-FFF4-4D19-BA1C-B753F6101A81}" type="pres">
      <dgm:prSet presAssocID="{64D3EA03-BA90-47E0-A08D-2F83860AD911}" presName="iconRect" presStyleLbl="node1" presStyleIdx="0" presStyleCnt="5"/>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Venn Diagram"/>
        </a:ext>
      </dgm:extLst>
    </dgm:pt>
    <dgm:pt modelId="{36111D48-A18F-4220-A04C-1B878BE958BC}" type="pres">
      <dgm:prSet presAssocID="{64D3EA03-BA90-47E0-A08D-2F83860AD911}" presName="spaceRect" presStyleCnt="0"/>
      <dgm:spPr/>
    </dgm:pt>
    <dgm:pt modelId="{F4672C81-7138-4941-9922-FBAABF0143CF}" type="pres">
      <dgm:prSet presAssocID="{64D3EA03-BA90-47E0-A08D-2F83860AD911}" presName="parTx" presStyleLbl="revTx" presStyleIdx="0" presStyleCnt="10">
        <dgm:presLayoutVars>
          <dgm:chMax val="0"/>
          <dgm:chPref val="0"/>
        </dgm:presLayoutVars>
      </dgm:prSet>
      <dgm:spPr/>
    </dgm:pt>
    <dgm:pt modelId="{830533C1-357B-4E52-9EA2-6122AC61FA5A}" type="pres">
      <dgm:prSet presAssocID="{64D3EA03-BA90-47E0-A08D-2F83860AD911}" presName="desTx" presStyleLbl="revTx" presStyleIdx="1" presStyleCnt="10">
        <dgm:presLayoutVars/>
      </dgm:prSet>
      <dgm:spPr/>
    </dgm:pt>
    <dgm:pt modelId="{73E92BBB-5179-4C3D-90EB-955FFF796F37}" type="pres">
      <dgm:prSet presAssocID="{E5903EDF-A6CF-41FD-8815-A4194E56E03F}" presName="sibTrans" presStyleCnt="0"/>
      <dgm:spPr/>
    </dgm:pt>
    <dgm:pt modelId="{969C04D6-BB12-4B46-AD91-CA8737DDCE9E}" type="pres">
      <dgm:prSet presAssocID="{16AAC646-8C79-45AB-8CE8-0185A5709542}" presName="compNode" presStyleCnt="0"/>
      <dgm:spPr/>
    </dgm:pt>
    <dgm:pt modelId="{E49F830B-FE84-496F-B834-830C77896EC2}" type="pres">
      <dgm:prSet presAssocID="{16AAC646-8C79-45AB-8CE8-0185A5709542}" presName="bgRect" presStyleLbl="bgShp" presStyleIdx="1" presStyleCnt="5"/>
      <dgm:spPr/>
    </dgm:pt>
    <dgm:pt modelId="{20C17952-2C3F-4F7A-8ECE-3871F72A4744}" type="pres">
      <dgm:prSet presAssocID="{16AAC646-8C79-45AB-8CE8-0185A5709542}" presName="iconRect" presStyleLbl="node1" presStyleIdx="1" presStyleCnt="5"/>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dgm:spPr>
      <dgm:extLst>
        <a:ext uri="{E40237B7-FDA0-4F09-8148-C483321AD2D9}">
          <dgm14:cNvPr xmlns:dgm14="http://schemas.microsoft.com/office/drawing/2010/diagram" id="0" name="" descr="Group"/>
        </a:ext>
      </dgm:extLst>
    </dgm:pt>
    <dgm:pt modelId="{53C1A092-D0E7-4F74-BEC4-9FA862D0C8B9}" type="pres">
      <dgm:prSet presAssocID="{16AAC646-8C79-45AB-8CE8-0185A5709542}" presName="spaceRect" presStyleCnt="0"/>
      <dgm:spPr/>
    </dgm:pt>
    <dgm:pt modelId="{A718CBB2-01CE-4898-93B1-8DC918F392CC}" type="pres">
      <dgm:prSet presAssocID="{16AAC646-8C79-45AB-8CE8-0185A5709542}" presName="parTx" presStyleLbl="revTx" presStyleIdx="2" presStyleCnt="10">
        <dgm:presLayoutVars>
          <dgm:chMax val="0"/>
          <dgm:chPref val="0"/>
        </dgm:presLayoutVars>
      </dgm:prSet>
      <dgm:spPr/>
    </dgm:pt>
    <dgm:pt modelId="{6976E581-054F-441F-BDF1-4A977D3EAA92}" type="pres">
      <dgm:prSet presAssocID="{16AAC646-8C79-45AB-8CE8-0185A5709542}" presName="desTx" presStyleLbl="revTx" presStyleIdx="3" presStyleCnt="10">
        <dgm:presLayoutVars/>
      </dgm:prSet>
      <dgm:spPr/>
    </dgm:pt>
    <dgm:pt modelId="{B0332373-660A-4578-91AF-D2D2B48D1FE6}" type="pres">
      <dgm:prSet presAssocID="{2A779EA9-ED7A-4E95-882A-150F4F11B1B5}" presName="sibTrans" presStyleCnt="0"/>
      <dgm:spPr/>
    </dgm:pt>
    <dgm:pt modelId="{76EC0EA7-7458-455E-B9B7-88C330DE90A9}" type="pres">
      <dgm:prSet presAssocID="{6C623B22-CBD4-45A5-BAC9-1AB05DFBC879}" presName="compNode" presStyleCnt="0"/>
      <dgm:spPr/>
    </dgm:pt>
    <dgm:pt modelId="{3644518C-E4B6-4F73-A9F1-70681BBD1CF5}" type="pres">
      <dgm:prSet presAssocID="{6C623B22-CBD4-45A5-BAC9-1AB05DFBC879}" presName="bgRect" presStyleLbl="bgShp" presStyleIdx="2" presStyleCnt="5"/>
      <dgm:spPr/>
    </dgm:pt>
    <dgm:pt modelId="{26C03D19-BE0C-4786-898E-39C3C81A4DDB}" type="pres">
      <dgm:prSet presAssocID="{6C623B22-CBD4-45A5-BAC9-1AB05DFBC879}" presName="iconRect" presStyleLbl="node1" presStyleIdx="2"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Meditation"/>
        </a:ext>
      </dgm:extLst>
    </dgm:pt>
    <dgm:pt modelId="{590EE14A-98F6-4C34-BE18-C063099E4F50}" type="pres">
      <dgm:prSet presAssocID="{6C623B22-CBD4-45A5-BAC9-1AB05DFBC879}" presName="spaceRect" presStyleCnt="0"/>
      <dgm:spPr/>
    </dgm:pt>
    <dgm:pt modelId="{D8DB6A73-F576-4F28-A914-FF2E6E0D0041}" type="pres">
      <dgm:prSet presAssocID="{6C623B22-CBD4-45A5-BAC9-1AB05DFBC879}" presName="parTx" presStyleLbl="revTx" presStyleIdx="4" presStyleCnt="10">
        <dgm:presLayoutVars>
          <dgm:chMax val="0"/>
          <dgm:chPref val="0"/>
        </dgm:presLayoutVars>
      </dgm:prSet>
      <dgm:spPr/>
    </dgm:pt>
    <dgm:pt modelId="{FB0B135A-1118-42C7-BDDA-6FF8AB348ACF}" type="pres">
      <dgm:prSet presAssocID="{6C623B22-CBD4-45A5-BAC9-1AB05DFBC879}" presName="desTx" presStyleLbl="revTx" presStyleIdx="5" presStyleCnt="10">
        <dgm:presLayoutVars/>
      </dgm:prSet>
      <dgm:spPr/>
    </dgm:pt>
    <dgm:pt modelId="{0AF60F0C-F8F9-491E-9DA4-0FE14656C08E}" type="pres">
      <dgm:prSet presAssocID="{5E14F2C7-4D7E-4CAA-94A2-F4761CF5F2D6}" presName="sibTrans" presStyleCnt="0"/>
      <dgm:spPr/>
    </dgm:pt>
    <dgm:pt modelId="{8BD115AD-06FF-42D9-9926-AE8FA2121944}" type="pres">
      <dgm:prSet presAssocID="{A57D2957-97DA-4106-B91C-7DDEDC4E4EC9}" presName="compNode" presStyleCnt="0"/>
      <dgm:spPr/>
    </dgm:pt>
    <dgm:pt modelId="{A4953544-B6D8-4A5D-8B7C-2CB51F050B82}" type="pres">
      <dgm:prSet presAssocID="{A57D2957-97DA-4106-B91C-7DDEDC4E4EC9}" presName="bgRect" presStyleLbl="bgShp" presStyleIdx="3" presStyleCnt="5"/>
      <dgm:spPr/>
    </dgm:pt>
    <dgm:pt modelId="{328DEE28-F79A-40A0-AAE4-541D96E896D0}" type="pres">
      <dgm:prSet presAssocID="{A57D2957-97DA-4106-B91C-7DDEDC4E4EC9}" presName="iconRect" presStyleLbl="node1" presStyleIdx="3" presStyleCnt="5"/>
      <dgm:spPr>
        <a:blipFill>
          <a:blip xmlns:r="http://schemas.openxmlformats.org/officeDocument/2006/relationships" r:embed="rId8">
            <a:extLst>
              <a:ext uri="{96DAC541-7B7A-43D3-8B79-37D633B846F1}">
                <asvg:svgBlip xmlns:asvg="http://schemas.microsoft.com/office/drawing/2016/SVG/main" r:embed="rId9"/>
              </a:ext>
            </a:extLst>
          </a:blip>
          <a:srcRect/>
          <a:stretch>
            <a:fillRect/>
          </a:stretch>
        </a:blipFill>
        <a:ln>
          <a:noFill/>
        </a:ln>
      </dgm:spPr>
      <dgm:extLst>
        <a:ext uri="{E40237B7-FDA0-4F09-8148-C483321AD2D9}">
          <dgm14:cNvPr xmlns:dgm14="http://schemas.microsoft.com/office/drawing/2010/diagram" id="0" name="" descr="Chat"/>
        </a:ext>
      </dgm:extLst>
    </dgm:pt>
    <dgm:pt modelId="{0BCE0F48-9FF6-4509-9002-67EDA97016AF}" type="pres">
      <dgm:prSet presAssocID="{A57D2957-97DA-4106-B91C-7DDEDC4E4EC9}" presName="spaceRect" presStyleCnt="0"/>
      <dgm:spPr/>
    </dgm:pt>
    <dgm:pt modelId="{367769B5-9541-4DE9-9E3B-82ABDF04EC08}" type="pres">
      <dgm:prSet presAssocID="{A57D2957-97DA-4106-B91C-7DDEDC4E4EC9}" presName="parTx" presStyleLbl="revTx" presStyleIdx="6" presStyleCnt="10">
        <dgm:presLayoutVars>
          <dgm:chMax val="0"/>
          <dgm:chPref val="0"/>
        </dgm:presLayoutVars>
      </dgm:prSet>
      <dgm:spPr/>
    </dgm:pt>
    <dgm:pt modelId="{E1A393BB-08F8-4707-AD01-D624D9F2BB7C}" type="pres">
      <dgm:prSet presAssocID="{A57D2957-97DA-4106-B91C-7DDEDC4E4EC9}" presName="desTx" presStyleLbl="revTx" presStyleIdx="7" presStyleCnt="10">
        <dgm:presLayoutVars/>
      </dgm:prSet>
      <dgm:spPr/>
    </dgm:pt>
    <dgm:pt modelId="{D99D51F9-115E-4EB1-8F7E-04ABFAE8F03E}" type="pres">
      <dgm:prSet presAssocID="{1BEEF6F4-0E5E-4036-85FA-330DFD07A378}" presName="sibTrans" presStyleCnt="0"/>
      <dgm:spPr/>
    </dgm:pt>
    <dgm:pt modelId="{174826A8-5E36-478A-8C2C-FF2DAA905AAC}" type="pres">
      <dgm:prSet presAssocID="{DF11C48D-6F96-4B83-BF74-BB7C5789D8AE}" presName="compNode" presStyleCnt="0"/>
      <dgm:spPr/>
    </dgm:pt>
    <dgm:pt modelId="{183311D5-F486-465B-BA06-119E80FF0DA9}" type="pres">
      <dgm:prSet presAssocID="{DF11C48D-6F96-4B83-BF74-BB7C5789D8AE}" presName="bgRect" presStyleLbl="bgShp" presStyleIdx="4" presStyleCnt="5"/>
      <dgm:spPr/>
    </dgm:pt>
    <dgm:pt modelId="{A943976D-C2A3-4649-86AE-8B34587928E5}" type="pres">
      <dgm:prSet presAssocID="{DF11C48D-6F96-4B83-BF74-BB7C5789D8AE}" presName="iconRect" presStyleLbl="node1" presStyleIdx="4"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Microscope"/>
        </a:ext>
      </dgm:extLst>
    </dgm:pt>
    <dgm:pt modelId="{E42D0342-1EE9-4DBA-B8CA-AD43F7BC157B}" type="pres">
      <dgm:prSet presAssocID="{DF11C48D-6F96-4B83-BF74-BB7C5789D8AE}" presName="spaceRect" presStyleCnt="0"/>
      <dgm:spPr/>
    </dgm:pt>
    <dgm:pt modelId="{F33646FA-44A6-471B-BB07-0D048922594E}" type="pres">
      <dgm:prSet presAssocID="{DF11C48D-6F96-4B83-BF74-BB7C5789D8AE}" presName="parTx" presStyleLbl="revTx" presStyleIdx="8" presStyleCnt="10">
        <dgm:presLayoutVars>
          <dgm:chMax val="0"/>
          <dgm:chPref val="0"/>
        </dgm:presLayoutVars>
      </dgm:prSet>
      <dgm:spPr/>
    </dgm:pt>
    <dgm:pt modelId="{496A0332-4CC2-408D-B614-61567775B0EF}" type="pres">
      <dgm:prSet presAssocID="{DF11C48D-6F96-4B83-BF74-BB7C5789D8AE}" presName="desTx" presStyleLbl="revTx" presStyleIdx="9" presStyleCnt="10">
        <dgm:presLayoutVars/>
      </dgm:prSet>
      <dgm:spPr/>
    </dgm:pt>
  </dgm:ptLst>
  <dgm:cxnLst>
    <dgm:cxn modelId="{43DEEA03-AE7C-4FB2-8F7B-EFAB56B7722F}" type="presOf" srcId="{BE0F91CE-D388-4F1B-B63C-E08C1995F752}" destId="{6976E581-054F-441F-BDF1-4A977D3EAA92}" srcOrd="0" destOrd="1" presId="urn:microsoft.com/office/officeart/2018/2/layout/IconVerticalSolidList"/>
    <dgm:cxn modelId="{91880B0D-4E6C-4F6D-BA13-9D9EE44C0868}" srcId="{792E2A30-BF40-41C8-B6ED-665B02C19CB6}" destId="{6C623B22-CBD4-45A5-BAC9-1AB05DFBC879}" srcOrd="2" destOrd="0" parTransId="{A0DD5644-CC6A-4F51-BB21-C6DB7506F609}" sibTransId="{5E14F2C7-4D7E-4CAA-94A2-F4761CF5F2D6}"/>
    <dgm:cxn modelId="{93F45824-3792-42CC-9EA2-74228FCE801A}" type="presOf" srcId="{4068CB76-9F6C-4737-A28C-FFF333FD503B}" destId="{E1A393BB-08F8-4707-AD01-D624D9F2BB7C}" srcOrd="0" destOrd="0" presId="urn:microsoft.com/office/officeart/2018/2/layout/IconVerticalSolidList"/>
    <dgm:cxn modelId="{E95CD52D-4A5E-446A-BDED-4CF9B1848A8D}" type="presOf" srcId="{A57D2957-97DA-4106-B91C-7DDEDC4E4EC9}" destId="{367769B5-9541-4DE9-9E3B-82ABDF04EC08}" srcOrd="0" destOrd="0" presId="urn:microsoft.com/office/officeart/2018/2/layout/IconVerticalSolidList"/>
    <dgm:cxn modelId="{5D1DC73D-060D-41FF-A272-B242532A15C1}" srcId="{A57D2957-97DA-4106-B91C-7DDEDC4E4EC9}" destId="{4068CB76-9F6C-4737-A28C-FFF333FD503B}" srcOrd="0" destOrd="0" parTransId="{E02504A0-E1EE-4710-ADB7-19FCB0BC6AE0}" sibTransId="{49AF1B84-D4C7-453B-9E52-AD97B2E4EC9E}"/>
    <dgm:cxn modelId="{9892E03E-6FC2-4731-B0B4-327D6C55CB96}" type="presOf" srcId="{6C623B22-CBD4-45A5-BAC9-1AB05DFBC879}" destId="{D8DB6A73-F576-4F28-A914-FF2E6E0D0041}" srcOrd="0" destOrd="0" presId="urn:microsoft.com/office/officeart/2018/2/layout/IconVerticalSolidList"/>
    <dgm:cxn modelId="{BE3D9262-0FE3-4E2E-880B-100202FA63CD}" srcId="{64D3EA03-BA90-47E0-A08D-2F83860AD911}" destId="{19BD316E-78A4-4C25-AF35-E2F42232441C}" srcOrd="0" destOrd="0" parTransId="{DD027F18-7AAE-4D9C-873E-9D4AD6118DED}" sibTransId="{457C51E0-45E8-43BE-A7EE-4CF37886AD97}"/>
    <dgm:cxn modelId="{E9741D68-46D9-4FDC-B7D2-52BE37CF6822}" srcId="{792E2A30-BF40-41C8-B6ED-665B02C19CB6}" destId="{A57D2957-97DA-4106-B91C-7DDEDC4E4EC9}" srcOrd="3" destOrd="0" parTransId="{CF863C4A-3172-4E48-88F4-DA3963BBB208}" sibTransId="{1BEEF6F4-0E5E-4036-85FA-330DFD07A378}"/>
    <dgm:cxn modelId="{3F03086C-B013-4B5D-898B-C13EBE1D3FBD}" type="presOf" srcId="{B2769ADD-56FF-4168-B96E-65612D50301E}" destId="{FB0B135A-1118-42C7-BDDA-6FF8AB348ACF}" srcOrd="0" destOrd="0" presId="urn:microsoft.com/office/officeart/2018/2/layout/IconVerticalSolidList"/>
    <dgm:cxn modelId="{1889736E-CF16-421C-851B-1356B164B876}" type="presOf" srcId="{792E2A30-BF40-41C8-B6ED-665B02C19CB6}" destId="{6230408E-8D73-4ED4-AD54-D6995BB88066}" srcOrd="0" destOrd="0" presId="urn:microsoft.com/office/officeart/2018/2/layout/IconVerticalSolidList"/>
    <dgm:cxn modelId="{9F7A6174-ADE6-4C7F-92A0-869F16E51766}" type="presOf" srcId="{16AAC646-8C79-45AB-8CE8-0185A5709542}" destId="{A718CBB2-01CE-4898-93B1-8DC918F392CC}" srcOrd="0" destOrd="0" presId="urn:microsoft.com/office/officeart/2018/2/layout/IconVerticalSolidList"/>
    <dgm:cxn modelId="{47E70586-8EFB-43D8-ACA8-535D3AAD660E}" srcId="{16AAC646-8C79-45AB-8CE8-0185A5709542}" destId="{F1E4077B-78CC-4735-B442-87E7C57A07E9}" srcOrd="0" destOrd="0" parTransId="{8FE1F4C6-5810-49A4-B63A-B3B8272F5850}" sibTransId="{706802C3-BCC2-452E-95B5-CC2149971360}"/>
    <dgm:cxn modelId="{4F009A8F-029E-4ED9-837F-0F2F87061516}" type="presOf" srcId="{4E92A9C5-8EDE-4E41-8108-3289E79EE294}" destId="{496A0332-4CC2-408D-B614-61567775B0EF}" srcOrd="0" destOrd="0" presId="urn:microsoft.com/office/officeart/2018/2/layout/IconVerticalSolidList"/>
    <dgm:cxn modelId="{DED8AF91-B2B4-4A87-83FF-C907BA025F2C}" type="presOf" srcId="{64D3EA03-BA90-47E0-A08D-2F83860AD911}" destId="{F4672C81-7138-4941-9922-FBAABF0143CF}" srcOrd="0" destOrd="0" presId="urn:microsoft.com/office/officeart/2018/2/layout/IconVerticalSolidList"/>
    <dgm:cxn modelId="{0A39469B-B19F-4865-8DFF-2C5D3122930A}" type="presOf" srcId="{F1E4077B-78CC-4735-B442-87E7C57A07E9}" destId="{6976E581-054F-441F-BDF1-4A977D3EAA92}" srcOrd="0" destOrd="0" presId="urn:microsoft.com/office/officeart/2018/2/layout/IconVerticalSolidList"/>
    <dgm:cxn modelId="{62BCD6A5-7C18-4C69-B236-DAA25E8F25EE}" type="presOf" srcId="{DF11C48D-6F96-4B83-BF74-BB7C5789D8AE}" destId="{F33646FA-44A6-471B-BB07-0D048922594E}" srcOrd="0" destOrd="0" presId="urn:microsoft.com/office/officeart/2018/2/layout/IconVerticalSolidList"/>
    <dgm:cxn modelId="{D8E87AD2-1443-4F5F-8C29-D68B096A293C}" srcId="{792E2A30-BF40-41C8-B6ED-665B02C19CB6}" destId="{16AAC646-8C79-45AB-8CE8-0185A5709542}" srcOrd="1" destOrd="0" parTransId="{93119E65-F556-4946-823F-EF71CE0AE137}" sibTransId="{2A779EA9-ED7A-4E95-882A-150F4F11B1B5}"/>
    <dgm:cxn modelId="{30CB0CDD-DCF0-4B0F-927B-2F63117CCEF2}" srcId="{792E2A30-BF40-41C8-B6ED-665B02C19CB6}" destId="{64D3EA03-BA90-47E0-A08D-2F83860AD911}" srcOrd="0" destOrd="0" parTransId="{65A08911-7475-474E-8AFD-0737628872CC}" sibTransId="{E5903EDF-A6CF-41FD-8815-A4194E56E03F}"/>
    <dgm:cxn modelId="{53A2BEDE-0AE3-4CFD-9926-5D955036B489}" srcId="{DF11C48D-6F96-4B83-BF74-BB7C5789D8AE}" destId="{4E92A9C5-8EDE-4E41-8108-3289E79EE294}" srcOrd="0" destOrd="0" parTransId="{A518D4F3-3DAD-412F-A534-8453B35DBC2F}" sibTransId="{BE706D8C-7245-40F0-98DF-D6B38CCD5106}"/>
    <dgm:cxn modelId="{0D7494E9-EB1B-48A2-AA48-D2EB1CAD9217}" srcId="{792E2A30-BF40-41C8-B6ED-665B02C19CB6}" destId="{DF11C48D-6F96-4B83-BF74-BB7C5789D8AE}" srcOrd="4" destOrd="0" parTransId="{846E0283-37BC-42E8-9A5A-4F5AEB6E81D3}" sibTransId="{39F7385B-5DBE-4CD6-8FFC-9FDA914181B8}"/>
    <dgm:cxn modelId="{7CD9DCEA-37C1-4BDB-AF43-414084C5F972}" type="presOf" srcId="{19BD316E-78A4-4C25-AF35-E2F42232441C}" destId="{830533C1-357B-4E52-9EA2-6122AC61FA5A}" srcOrd="0" destOrd="0" presId="urn:microsoft.com/office/officeart/2018/2/layout/IconVerticalSolidList"/>
    <dgm:cxn modelId="{0FA49FEE-D2D1-40B6-A20B-04C3FD6EB943}" srcId="{6C623B22-CBD4-45A5-BAC9-1AB05DFBC879}" destId="{B2769ADD-56FF-4168-B96E-65612D50301E}" srcOrd="0" destOrd="0" parTransId="{B19161E0-194C-419B-ABD3-B8C5D7FBBE05}" sibTransId="{F59A7984-5115-42D2-B2E4-89CB4D692A71}"/>
    <dgm:cxn modelId="{BA0E27FB-E779-4A47-97DA-E94A9BEE8BCF}" srcId="{16AAC646-8C79-45AB-8CE8-0185A5709542}" destId="{BE0F91CE-D388-4F1B-B63C-E08C1995F752}" srcOrd="1" destOrd="0" parTransId="{EEB19AF1-A346-48AD-8707-5CC2211B9D8B}" sibTransId="{9450D8B0-1D12-4749-A736-F21446C9BD66}"/>
    <dgm:cxn modelId="{79FCCEF2-B043-46ED-BA3F-349480F01A50}" type="presParOf" srcId="{6230408E-8D73-4ED4-AD54-D6995BB88066}" destId="{2786E3CE-671A-4F67-931B-A43A82045FAC}" srcOrd="0" destOrd="0" presId="urn:microsoft.com/office/officeart/2018/2/layout/IconVerticalSolidList"/>
    <dgm:cxn modelId="{56116679-5291-44CD-BF1D-471651D8B738}" type="presParOf" srcId="{2786E3CE-671A-4F67-931B-A43A82045FAC}" destId="{AB042A75-F0F0-4C5D-9DD5-9BCFAE7F83CA}" srcOrd="0" destOrd="0" presId="urn:microsoft.com/office/officeart/2018/2/layout/IconVerticalSolidList"/>
    <dgm:cxn modelId="{CDBD71DF-E139-4386-ABBD-1C4CEB92FFB7}" type="presParOf" srcId="{2786E3CE-671A-4F67-931B-A43A82045FAC}" destId="{A7129E7F-FFF4-4D19-BA1C-B753F6101A81}" srcOrd="1" destOrd="0" presId="urn:microsoft.com/office/officeart/2018/2/layout/IconVerticalSolidList"/>
    <dgm:cxn modelId="{8154967C-C4F6-4402-B677-A22AD4DD41C4}" type="presParOf" srcId="{2786E3CE-671A-4F67-931B-A43A82045FAC}" destId="{36111D48-A18F-4220-A04C-1B878BE958BC}" srcOrd="2" destOrd="0" presId="urn:microsoft.com/office/officeart/2018/2/layout/IconVerticalSolidList"/>
    <dgm:cxn modelId="{BFE0D8A2-1DF2-44BF-A487-2A4256255D86}" type="presParOf" srcId="{2786E3CE-671A-4F67-931B-A43A82045FAC}" destId="{F4672C81-7138-4941-9922-FBAABF0143CF}" srcOrd="3" destOrd="0" presId="urn:microsoft.com/office/officeart/2018/2/layout/IconVerticalSolidList"/>
    <dgm:cxn modelId="{56FE5FC9-E160-4CB0-947F-83BC865168C3}" type="presParOf" srcId="{2786E3CE-671A-4F67-931B-A43A82045FAC}" destId="{830533C1-357B-4E52-9EA2-6122AC61FA5A}" srcOrd="4" destOrd="0" presId="urn:microsoft.com/office/officeart/2018/2/layout/IconVerticalSolidList"/>
    <dgm:cxn modelId="{92714E43-1361-499E-99B9-31B23D4A6B0E}" type="presParOf" srcId="{6230408E-8D73-4ED4-AD54-D6995BB88066}" destId="{73E92BBB-5179-4C3D-90EB-955FFF796F37}" srcOrd="1" destOrd="0" presId="urn:microsoft.com/office/officeart/2018/2/layout/IconVerticalSolidList"/>
    <dgm:cxn modelId="{658A0353-B14C-4A04-B7FB-6DF9E8C53C81}" type="presParOf" srcId="{6230408E-8D73-4ED4-AD54-D6995BB88066}" destId="{969C04D6-BB12-4B46-AD91-CA8737DDCE9E}" srcOrd="2" destOrd="0" presId="urn:microsoft.com/office/officeart/2018/2/layout/IconVerticalSolidList"/>
    <dgm:cxn modelId="{DA302201-1180-48C5-8C3F-C8E5204AF360}" type="presParOf" srcId="{969C04D6-BB12-4B46-AD91-CA8737DDCE9E}" destId="{E49F830B-FE84-496F-B834-830C77896EC2}" srcOrd="0" destOrd="0" presId="urn:microsoft.com/office/officeart/2018/2/layout/IconVerticalSolidList"/>
    <dgm:cxn modelId="{7F32354C-DB90-4CCA-A51E-88C0C1F4F550}" type="presParOf" srcId="{969C04D6-BB12-4B46-AD91-CA8737DDCE9E}" destId="{20C17952-2C3F-4F7A-8ECE-3871F72A4744}" srcOrd="1" destOrd="0" presId="urn:microsoft.com/office/officeart/2018/2/layout/IconVerticalSolidList"/>
    <dgm:cxn modelId="{FBAC6F85-9A30-4E65-9DD1-1C106062A622}" type="presParOf" srcId="{969C04D6-BB12-4B46-AD91-CA8737DDCE9E}" destId="{53C1A092-D0E7-4F74-BEC4-9FA862D0C8B9}" srcOrd="2" destOrd="0" presId="urn:microsoft.com/office/officeart/2018/2/layout/IconVerticalSolidList"/>
    <dgm:cxn modelId="{13F515FD-1F24-4F71-94AC-3123446B1F90}" type="presParOf" srcId="{969C04D6-BB12-4B46-AD91-CA8737DDCE9E}" destId="{A718CBB2-01CE-4898-93B1-8DC918F392CC}" srcOrd="3" destOrd="0" presId="urn:microsoft.com/office/officeart/2018/2/layout/IconVerticalSolidList"/>
    <dgm:cxn modelId="{6854D15A-2F83-45A8-8927-F1F267F4110B}" type="presParOf" srcId="{969C04D6-BB12-4B46-AD91-CA8737DDCE9E}" destId="{6976E581-054F-441F-BDF1-4A977D3EAA92}" srcOrd="4" destOrd="0" presId="urn:microsoft.com/office/officeart/2018/2/layout/IconVerticalSolidList"/>
    <dgm:cxn modelId="{8BA5928D-D124-4BA5-830F-973B88AE1755}" type="presParOf" srcId="{6230408E-8D73-4ED4-AD54-D6995BB88066}" destId="{B0332373-660A-4578-91AF-D2D2B48D1FE6}" srcOrd="3" destOrd="0" presId="urn:microsoft.com/office/officeart/2018/2/layout/IconVerticalSolidList"/>
    <dgm:cxn modelId="{28F502E0-6820-48D7-9D12-A2D0465037A6}" type="presParOf" srcId="{6230408E-8D73-4ED4-AD54-D6995BB88066}" destId="{76EC0EA7-7458-455E-B9B7-88C330DE90A9}" srcOrd="4" destOrd="0" presId="urn:microsoft.com/office/officeart/2018/2/layout/IconVerticalSolidList"/>
    <dgm:cxn modelId="{FBB02376-791F-4D14-A718-1151BDFF38B0}" type="presParOf" srcId="{76EC0EA7-7458-455E-B9B7-88C330DE90A9}" destId="{3644518C-E4B6-4F73-A9F1-70681BBD1CF5}" srcOrd="0" destOrd="0" presId="urn:microsoft.com/office/officeart/2018/2/layout/IconVerticalSolidList"/>
    <dgm:cxn modelId="{7926A85B-E6F4-4C74-A6AC-F60820AC0A16}" type="presParOf" srcId="{76EC0EA7-7458-455E-B9B7-88C330DE90A9}" destId="{26C03D19-BE0C-4786-898E-39C3C81A4DDB}" srcOrd="1" destOrd="0" presId="urn:microsoft.com/office/officeart/2018/2/layout/IconVerticalSolidList"/>
    <dgm:cxn modelId="{75B1C659-EC72-4797-BD79-7D082764BD56}" type="presParOf" srcId="{76EC0EA7-7458-455E-B9B7-88C330DE90A9}" destId="{590EE14A-98F6-4C34-BE18-C063099E4F50}" srcOrd="2" destOrd="0" presId="urn:microsoft.com/office/officeart/2018/2/layout/IconVerticalSolidList"/>
    <dgm:cxn modelId="{94124655-D8FB-48E9-A6E9-BC1999F91787}" type="presParOf" srcId="{76EC0EA7-7458-455E-B9B7-88C330DE90A9}" destId="{D8DB6A73-F576-4F28-A914-FF2E6E0D0041}" srcOrd="3" destOrd="0" presId="urn:microsoft.com/office/officeart/2018/2/layout/IconVerticalSolidList"/>
    <dgm:cxn modelId="{4ECBBF34-8538-4DD5-A705-E6C505050CB7}" type="presParOf" srcId="{76EC0EA7-7458-455E-B9B7-88C330DE90A9}" destId="{FB0B135A-1118-42C7-BDDA-6FF8AB348ACF}" srcOrd="4" destOrd="0" presId="urn:microsoft.com/office/officeart/2018/2/layout/IconVerticalSolidList"/>
    <dgm:cxn modelId="{2777E6F4-CAA3-4D8E-90F1-5F47AA7A10BD}" type="presParOf" srcId="{6230408E-8D73-4ED4-AD54-D6995BB88066}" destId="{0AF60F0C-F8F9-491E-9DA4-0FE14656C08E}" srcOrd="5" destOrd="0" presId="urn:microsoft.com/office/officeart/2018/2/layout/IconVerticalSolidList"/>
    <dgm:cxn modelId="{32AAC6E6-9BD0-490A-AC42-DF001EE4947C}" type="presParOf" srcId="{6230408E-8D73-4ED4-AD54-D6995BB88066}" destId="{8BD115AD-06FF-42D9-9926-AE8FA2121944}" srcOrd="6" destOrd="0" presId="urn:microsoft.com/office/officeart/2018/2/layout/IconVerticalSolidList"/>
    <dgm:cxn modelId="{567702BD-CC38-4042-8BBF-61E0F18CAF56}" type="presParOf" srcId="{8BD115AD-06FF-42D9-9926-AE8FA2121944}" destId="{A4953544-B6D8-4A5D-8B7C-2CB51F050B82}" srcOrd="0" destOrd="0" presId="urn:microsoft.com/office/officeart/2018/2/layout/IconVerticalSolidList"/>
    <dgm:cxn modelId="{53784322-AE8D-4A39-8996-1FAABA131B15}" type="presParOf" srcId="{8BD115AD-06FF-42D9-9926-AE8FA2121944}" destId="{328DEE28-F79A-40A0-AAE4-541D96E896D0}" srcOrd="1" destOrd="0" presId="urn:microsoft.com/office/officeart/2018/2/layout/IconVerticalSolidList"/>
    <dgm:cxn modelId="{B1B646F1-3FD2-41C4-9B2F-4B3ACF02AE0D}" type="presParOf" srcId="{8BD115AD-06FF-42D9-9926-AE8FA2121944}" destId="{0BCE0F48-9FF6-4509-9002-67EDA97016AF}" srcOrd="2" destOrd="0" presId="urn:microsoft.com/office/officeart/2018/2/layout/IconVerticalSolidList"/>
    <dgm:cxn modelId="{374D0242-3A7E-40AE-A530-6085B600C3C8}" type="presParOf" srcId="{8BD115AD-06FF-42D9-9926-AE8FA2121944}" destId="{367769B5-9541-4DE9-9E3B-82ABDF04EC08}" srcOrd="3" destOrd="0" presId="urn:microsoft.com/office/officeart/2018/2/layout/IconVerticalSolidList"/>
    <dgm:cxn modelId="{74E6FFE2-2611-4704-8DD0-3D5C5502A718}" type="presParOf" srcId="{8BD115AD-06FF-42D9-9926-AE8FA2121944}" destId="{E1A393BB-08F8-4707-AD01-D624D9F2BB7C}" srcOrd="4" destOrd="0" presId="urn:microsoft.com/office/officeart/2018/2/layout/IconVerticalSolidList"/>
    <dgm:cxn modelId="{806763B9-747C-4D80-B767-6E33C20A3135}" type="presParOf" srcId="{6230408E-8D73-4ED4-AD54-D6995BB88066}" destId="{D99D51F9-115E-4EB1-8F7E-04ABFAE8F03E}" srcOrd="7" destOrd="0" presId="urn:microsoft.com/office/officeart/2018/2/layout/IconVerticalSolidList"/>
    <dgm:cxn modelId="{C5A924E1-ABCF-4D80-AF63-3DEC3F61CB84}" type="presParOf" srcId="{6230408E-8D73-4ED4-AD54-D6995BB88066}" destId="{174826A8-5E36-478A-8C2C-FF2DAA905AAC}" srcOrd="8" destOrd="0" presId="urn:microsoft.com/office/officeart/2018/2/layout/IconVerticalSolidList"/>
    <dgm:cxn modelId="{E9BE26BB-3657-41A5-AB0F-7EECC92DCFD7}" type="presParOf" srcId="{174826A8-5E36-478A-8C2C-FF2DAA905AAC}" destId="{183311D5-F486-465B-BA06-119E80FF0DA9}" srcOrd="0" destOrd="0" presId="urn:microsoft.com/office/officeart/2018/2/layout/IconVerticalSolidList"/>
    <dgm:cxn modelId="{52529C1D-1B07-4209-AE0D-92AC82CD2317}" type="presParOf" srcId="{174826A8-5E36-478A-8C2C-FF2DAA905AAC}" destId="{A943976D-C2A3-4649-86AE-8B34587928E5}" srcOrd="1" destOrd="0" presId="urn:microsoft.com/office/officeart/2018/2/layout/IconVerticalSolidList"/>
    <dgm:cxn modelId="{1742BE5C-B7FE-48ED-959E-816C5DCCF99B}" type="presParOf" srcId="{174826A8-5E36-478A-8C2C-FF2DAA905AAC}" destId="{E42D0342-1EE9-4DBA-B8CA-AD43F7BC157B}" srcOrd="2" destOrd="0" presId="urn:microsoft.com/office/officeart/2018/2/layout/IconVerticalSolidList"/>
    <dgm:cxn modelId="{40735ED7-0DED-4ABF-AE87-BEC89ABC68AA}" type="presParOf" srcId="{174826A8-5E36-478A-8C2C-FF2DAA905AAC}" destId="{F33646FA-44A6-471B-BB07-0D048922594E}" srcOrd="3" destOrd="0" presId="urn:microsoft.com/office/officeart/2018/2/layout/IconVerticalSolidList"/>
    <dgm:cxn modelId="{806C50B2-7D28-488C-B332-3C8BDB7B4828}" type="presParOf" srcId="{174826A8-5E36-478A-8C2C-FF2DAA905AAC}" destId="{496A0332-4CC2-408D-B614-61567775B0EF}"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EFA8F-CC63-46E2-BA8E-08EDEA9666B4}">
      <dsp:nvSpPr>
        <dsp:cNvPr id="0" name=""/>
        <dsp:cNvSpPr/>
      </dsp:nvSpPr>
      <dsp:spPr>
        <a:xfrm>
          <a:off x="0" y="1780"/>
          <a:ext cx="6263640" cy="758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790EFE-2460-45B3-9C1D-06AF91379B74}">
      <dsp:nvSpPr>
        <dsp:cNvPr id="0" name=""/>
        <dsp:cNvSpPr/>
      </dsp:nvSpPr>
      <dsp:spPr>
        <a:xfrm>
          <a:off x="229529" y="172505"/>
          <a:ext cx="417326" cy="417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B9EB1D-0499-4DA2-99D4-060CFCD072A0}">
      <dsp:nvSpPr>
        <dsp:cNvPr id="0" name=""/>
        <dsp:cNvSpPr/>
      </dsp:nvSpPr>
      <dsp:spPr>
        <a:xfrm>
          <a:off x="876386" y="1780"/>
          <a:ext cx="2818638"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44550">
            <a:lnSpc>
              <a:spcPct val="90000"/>
            </a:lnSpc>
            <a:spcBef>
              <a:spcPct val="0"/>
            </a:spcBef>
            <a:spcAft>
              <a:spcPct val="35000"/>
            </a:spcAft>
            <a:buNone/>
          </a:pPr>
          <a:r>
            <a:rPr lang="en-US" sz="1900" kern="1200"/>
            <a:t>Josh Franco, Ph.D.</a:t>
          </a:r>
        </a:p>
      </dsp:txBody>
      <dsp:txXfrm>
        <a:off x="876386" y="1780"/>
        <a:ext cx="2818638" cy="758776"/>
      </dsp:txXfrm>
    </dsp:sp>
    <dsp:sp modelId="{48B40882-6A8C-4C53-8EF9-1C0DF423AF7E}">
      <dsp:nvSpPr>
        <dsp:cNvPr id="0" name=""/>
        <dsp:cNvSpPr/>
      </dsp:nvSpPr>
      <dsp:spPr>
        <a:xfrm>
          <a:off x="3695024" y="1780"/>
          <a:ext cx="2568615"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00100">
            <a:lnSpc>
              <a:spcPct val="90000"/>
            </a:lnSpc>
            <a:spcBef>
              <a:spcPct val="0"/>
            </a:spcBef>
            <a:spcAft>
              <a:spcPct val="35000"/>
            </a:spcAft>
            <a:buNone/>
          </a:pPr>
          <a:r>
            <a:rPr lang="en-US" sz="1800" kern="1200"/>
            <a:t>I go by “Dr. Franco” or “Professor Franco”</a:t>
          </a:r>
        </a:p>
      </dsp:txBody>
      <dsp:txXfrm>
        <a:off x="3695024" y="1780"/>
        <a:ext cx="2568615" cy="758776"/>
      </dsp:txXfrm>
    </dsp:sp>
    <dsp:sp modelId="{0DAD70EE-EE01-46F2-A9F4-C892E8BEE22F}">
      <dsp:nvSpPr>
        <dsp:cNvPr id="0" name=""/>
        <dsp:cNvSpPr/>
      </dsp:nvSpPr>
      <dsp:spPr>
        <a:xfrm>
          <a:off x="0" y="950250"/>
          <a:ext cx="6263640" cy="758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76FF10-1FE8-4D98-9BE4-9EF09D781BA1}">
      <dsp:nvSpPr>
        <dsp:cNvPr id="0" name=""/>
        <dsp:cNvSpPr/>
      </dsp:nvSpPr>
      <dsp:spPr>
        <a:xfrm>
          <a:off x="229529" y="1120975"/>
          <a:ext cx="417326" cy="417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3B83F8-95CD-409C-91F9-32E9120E9A71}">
      <dsp:nvSpPr>
        <dsp:cNvPr id="0" name=""/>
        <dsp:cNvSpPr/>
      </dsp:nvSpPr>
      <dsp:spPr>
        <a:xfrm>
          <a:off x="876386" y="950250"/>
          <a:ext cx="5387253"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44550">
            <a:lnSpc>
              <a:spcPct val="90000"/>
            </a:lnSpc>
            <a:spcBef>
              <a:spcPct val="0"/>
            </a:spcBef>
            <a:spcAft>
              <a:spcPct val="35000"/>
            </a:spcAft>
            <a:buNone/>
          </a:pPr>
          <a:r>
            <a:rPr lang="en-US" sz="1900" kern="1200"/>
            <a:t>Earned AA degrees in economics and political science from Cerritos College</a:t>
          </a:r>
        </a:p>
      </dsp:txBody>
      <dsp:txXfrm>
        <a:off x="876386" y="950250"/>
        <a:ext cx="5387253" cy="758776"/>
      </dsp:txXfrm>
    </dsp:sp>
    <dsp:sp modelId="{8C8D5BAA-DD45-4AF1-BD52-BCF748C59376}">
      <dsp:nvSpPr>
        <dsp:cNvPr id="0" name=""/>
        <dsp:cNvSpPr/>
      </dsp:nvSpPr>
      <dsp:spPr>
        <a:xfrm>
          <a:off x="0" y="1898720"/>
          <a:ext cx="6263640" cy="758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FFA79D-7E29-43EC-97FC-EED5278D8C35}">
      <dsp:nvSpPr>
        <dsp:cNvPr id="0" name=""/>
        <dsp:cNvSpPr/>
      </dsp:nvSpPr>
      <dsp:spPr>
        <a:xfrm>
          <a:off x="229529" y="2069445"/>
          <a:ext cx="417326" cy="417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F0065D-1952-4B47-B60E-DCF6098B5D49}">
      <dsp:nvSpPr>
        <dsp:cNvPr id="0" name=""/>
        <dsp:cNvSpPr/>
      </dsp:nvSpPr>
      <dsp:spPr>
        <a:xfrm>
          <a:off x="876386" y="1898720"/>
          <a:ext cx="5387253"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44550">
            <a:lnSpc>
              <a:spcPct val="90000"/>
            </a:lnSpc>
            <a:spcBef>
              <a:spcPct val="0"/>
            </a:spcBef>
            <a:spcAft>
              <a:spcPct val="35000"/>
            </a:spcAft>
            <a:buNone/>
          </a:pPr>
          <a:r>
            <a:rPr lang="en-US" sz="1900" kern="1200"/>
            <a:t>Earned BA in public policy from UC Merced</a:t>
          </a:r>
        </a:p>
      </dsp:txBody>
      <dsp:txXfrm>
        <a:off x="876386" y="1898720"/>
        <a:ext cx="5387253" cy="758776"/>
      </dsp:txXfrm>
    </dsp:sp>
    <dsp:sp modelId="{D36A230D-D197-44F4-9E37-2531C5C97AD5}">
      <dsp:nvSpPr>
        <dsp:cNvPr id="0" name=""/>
        <dsp:cNvSpPr/>
      </dsp:nvSpPr>
      <dsp:spPr>
        <a:xfrm>
          <a:off x="0" y="2847191"/>
          <a:ext cx="6263640" cy="758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9DFE38-4502-4906-8880-475E74CACD66}">
      <dsp:nvSpPr>
        <dsp:cNvPr id="0" name=""/>
        <dsp:cNvSpPr/>
      </dsp:nvSpPr>
      <dsp:spPr>
        <a:xfrm>
          <a:off x="229529" y="3017915"/>
          <a:ext cx="417326" cy="417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9ED16F-8156-4768-BD45-8F35B8A04FFD}">
      <dsp:nvSpPr>
        <dsp:cNvPr id="0" name=""/>
        <dsp:cNvSpPr/>
      </dsp:nvSpPr>
      <dsp:spPr>
        <a:xfrm>
          <a:off x="876386" y="2847191"/>
          <a:ext cx="5387253"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44550">
            <a:lnSpc>
              <a:spcPct val="90000"/>
            </a:lnSpc>
            <a:spcBef>
              <a:spcPct val="0"/>
            </a:spcBef>
            <a:spcAft>
              <a:spcPct val="35000"/>
            </a:spcAft>
            <a:buNone/>
          </a:pPr>
          <a:r>
            <a:rPr lang="en-US" sz="1900" kern="1200"/>
            <a:t>Earned MA and PhD in political science from UC Merced</a:t>
          </a:r>
        </a:p>
      </dsp:txBody>
      <dsp:txXfrm>
        <a:off x="876386" y="2847191"/>
        <a:ext cx="5387253" cy="758776"/>
      </dsp:txXfrm>
    </dsp:sp>
    <dsp:sp modelId="{3939AB13-7FC6-465E-9FDB-22D0E14D0EDB}">
      <dsp:nvSpPr>
        <dsp:cNvPr id="0" name=""/>
        <dsp:cNvSpPr/>
      </dsp:nvSpPr>
      <dsp:spPr>
        <a:xfrm>
          <a:off x="0" y="3795661"/>
          <a:ext cx="6263640" cy="758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C046E8-DACC-4451-A29F-133F2D654ABF}">
      <dsp:nvSpPr>
        <dsp:cNvPr id="0" name=""/>
        <dsp:cNvSpPr/>
      </dsp:nvSpPr>
      <dsp:spPr>
        <a:xfrm>
          <a:off x="229529" y="3966385"/>
          <a:ext cx="417326" cy="41732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DE939D-D2B3-41E0-BDDA-2E04BB427ECC}">
      <dsp:nvSpPr>
        <dsp:cNvPr id="0" name=""/>
        <dsp:cNvSpPr/>
      </dsp:nvSpPr>
      <dsp:spPr>
        <a:xfrm>
          <a:off x="876386" y="3795661"/>
          <a:ext cx="5387253"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44550">
            <a:lnSpc>
              <a:spcPct val="90000"/>
            </a:lnSpc>
            <a:spcBef>
              <a:spcPct val="0"/>
            </a:spcBef>
            <a:spcAft>
              <a:spcPct val="35000"/>
            </a:spcAft>
            <a:buNone/>
          </a:pPr>
          <a:r>
            <a:rPr lang="en-US" sz="1900" kern="1200"/>
            <a:t>Worked in California State Capitol and U.S. Congress for five years</a:t>
          </a:r>
        </a:p>
      </dsp:txBody>
      <dsp:txXfrm>
        <a:off x="876386" y="3795661"/>
        <a:ext cx="5387253" cy="758776"/>
      </dsp:txXfrm>
    </dsp:sp>
    <dsp:sp modelId="{5125268F-3B2B-4B45-AB3C-6BA8E06D580E}">
      <dsp:nvSpPr>
        <dsp:cNvPr id="0" name=""/>
        <dsp:cNvSpPr/>
      </dsp:nvSpPr>
      <dsp:spPr>
        <a:xfrm>
          <a:off x="0" y="4744131"/>
          <a:ext cx="6263640" cy="758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2F0620-C583-4082-A084-213F69F165B1}">
      <dsp:nvSpPr>
        <dsp:cNvPr id="0" name=""/>
        <dsp:cNvSpPr/>
      </dsp:nvSpPr>
      <dsp:spPr>
        <a:xfrm>
          <a:off x="229529" y="4914855"/>
          <a:ext cx="417326" cy="41732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A3F712-EE6D-4468-BE1D-78FFA99E6C05}">
      <dsp:nvSpPr>
        <dsp:cNvPr id="0" name=""/>
        <dsp:cNvSpPr/>
      </dsp:nvSpPr>
      <dsp:spPr>
        <a:xfrm>
          <a:off x="876386" y="4744131"/>
          <a:ext cx="5387253" cy="758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304" tIns="80304" rIns="80304" bIns="80304" numCol="1" spcCol="1270" anchor="ctr" anchorCtr="0">
          <a:noAutofit/>
        </a:bodyPr>
        <a:lstStyle/>
        <a:p>
          <a:pPr marL="0" lvl="0" indent="0" algn="l" defTabSz="844550">
            <a:lnSpc>
              <a:spcPct val="90000"/>
            </a:lnSpc>
            <a:spcBef>
              <a:spcPct val="0"/>
            </a:spcBef>
            <a:spcAft>
              <a:spcPct val="35000"/>
            </a:spcAft>
            <a:buNone/>
          </a:pPr>
          <a:r>
            <a:rPr lang="en-US" sz="1900" kern="1200"/>
            <a:t>Visit my website: </a:t>
          </a:r>
          <a:r>
            <a:rPr lang="en-US" sz="1900" kern="1200">
              <a:hlinkClick xmlns:r="http://schemas.openxmlformats.org/officeDocument/2006/relationships" r:id="rId13"/>
            </a:rPr>
            <a:t>http://www.joshfranco.com/</a:t>
          </a:r>
          <a:r>
            <a:rPr lang="en-US" sz="1900" kern="1200"/>
            <a:t> </a:t>
          </a:r>
        </a:p>
      </dsp:txBody>
      <dsp:txXfrm>
        <a:off x="876386" y="4744131"/>
        <a:ext cx="5387253" cy="758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79E8ED-E459-4A80-B83D-DF28CB295D63}">
      <dsp:nvSpPr>
        <dsp:cNvPr id="0" name=""/>
        <dsp:cNvSpPr/>
      </dsp:nvSpPr>
      <dsp:spPr>
        <a:xfrm>
          <a:off x="82613" y="908559"/>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927D7C-0401-48AA-93D9-439CFF5E483B}">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778C9F-B394-4090-8E4F-27064F782465}">
      <dsp:nvSpPr>
        <dsp:cNvPr id="0" name=""/>
        <dsp:cNvSpPr/>
      </dsp:nvSpPr>
      <dsp:spPr>
        <a:xfrm>
          <a:off x="1172126"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1900" kern="1200"/>
            <a:t>Political Science</a:t>
          </a:r>
        </a:p>
      </dsp:txBody>
      <dsp:txXfrm>
        <a:off x="1172126" y="908559"/>
        <a:ext cx="2114937" cy="897246"/>
      </dsp:txXfrm>
    </dsp:sp>
    <dsp:sp modelId="{DB526DDF-350D-41A6-8F78-218F683D3436}">
      <dsp:nvSpPr>
        <dsp:cNvPr id="0" name=""/>
        <dsp:cNvSpPr/>
      </dsp:nvSpPr>
      <dsp:spPr>
        <a:xfrm>
          <a:off x="3655575" y="908559"/>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1CCC78-90FE-45DE-BF3A-5C938B8737F2}">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5D71C8-C275-43B4-AF52-F8E0B892C3A3}">
      <dsp:nvSpPr>
        <dsp:cNvPr id="0" name=""/>
        <dsp:cNvSpPr/>
      </dsp:nvSpPr>
      <dsp:spPr>
        <a:xfrm>
          <a:off x="4745088"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1900" kern="1200"/>
            <a:t>US Government and Politics</a:t>
          </a:r>
        </a:p>
      </dsp:txBody>
      <dsp:txXfrm>
        <a:off x="4745088" y="908559"/>
        <a:ext cx="2114937" cy="897246"/>
      </dsp:txXfrm>
    </dsp:sp>
    <dsp:sp modelId="{879D1CED-7F27-4251-A2AA-F03C33B3760E}">
      <dsp:nvSpPr>
        <dsp:cNvPr id="0" name=""/>
        <dsp:cNvSpPr/>
      </dsp:nvSpPr>
      <dsp:spPr>
        <a:xfrm>
          <a:off x="7228536" y="908559"/>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E427C3-9A3A-43E9-8048-46F4B64AE434}">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276A45-3BCF-4870-A7CC-0F8BEB859B02}">
      <dsp:nvSpPr>
        <dsp:cNvPr id="0" name=""/>
        <dsp:cNvSpPr/>
      </dsp:nvSpPr>
      <dsp:spPr>
        <a:xfrm>
          <a:off x="8318049"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1900" kern="1200"/>
            <a:t>Comparative Government and Politics</a:t>
          </a:r>
        </a:p>
      </dsp:txBody>
      <dsp:txXfrm>
        <a:off x="8318049" y="908559"/>
        <a:ext cx="2114937" cy="897246"/>
      </dsp:txXfrm>
    </dsp:sp>
    <dsp:sp modelId="{F503C48A-3F19-44AE-A30B-D86673300EB1}">
      <dsp:nvSpPr>
        <dsp:cNvPr id="0" name=""/>
        <dsp:cNvSpPr/>
      </dsp:nvSpPr>
      <dsp:spPr>
        <a:xfrm>
          <a:off x="82613" y="2545532"/>
          <a:ext cx="897246" cy="89724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978E32-024F-4694-9F8D-27C57B9605BB}">
      <dsp:nvSpPr>
        <dsp:cNvPr id="0" name=""/>
        <dsp:cNvSpPr/>
      </dsp:nvSpPr>
      <dsp:spPr>
        <a:xfrm>
          <a:off x="271034" y="2733954"/>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30BF58-9D4E-4326-B524-A4C12850162D}">
      <dsp:nvSpPr>
        <dsp:cNvPr id="0" name=""/>
        <dsp:cNvSpPr/>
      </dsp:nvSpPr>
      <dsp:spPr>
        <a:xfrm>
          <a:off x="1172126"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1900" kern="1200"/>
            <a:t>International Relations</a:t>
          </a:r>
        </a:p>
      </dsp:txBody>
      <dsp:txXfrm>
        <a:off x="1172126" y="2545532"/>
        <a:ext cx="2114937" cy="897246"/>
      </dsp:txXfrm>
    </dsp:sp>
    <dsp:sp modelId="{1CE92209-BB9C-4FA3-82B9-A0CF48399E75}">
      <dsp:nvSpPr>
        <dsp:cNvPr id="0" name=""/>
        <dsp:cNvSpPr/>
      </dsp:nvSpPr>
      <dsp:spPr>
        <a:xfrm>
          <a:off x="3655575" y="2545532"/>
          <a:ext cx="897246" cy="89724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BCAD03-B6EB-4868-BF96-DDA38878D335}">
      <dsp:nvSpPr>
        <dsp:cNvPr id="0" name=""/>
        <dsp:cNvSpPr/>
      </dsp:nvSpPr>
      <dsp:spPr>
        <a:xfrm>
          <a:off x="3843996" y="2733954"/>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D4CB6B-381C-4037-830B-2B76CF0E74EF}">
      <dsp:nvSpPr>
        <dsp:cNvPr id="0" name=""/>
        <dsp:cNvSpPr/>
      </dsp:nvSpPr>
      <dsp:spPr>
        <a:xfrm>
          <a:off x="4745088"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1900" kern="1200" dirty="0"/>
            <a:t>California Governments and Politics</a:t>
          </a:r>
        </a:p>
      </dsp:txBody>
      <dsp:txXfrm>
        <a:off x="4745088" y="2545532"/>
        <a:ext cx="2114937" cy="897246"/>
      </dsp:txXfrm>
    </dsp:sp>
    <dsp:sp modelId="{C75F5A93-AFDF-46FD-A1EB-BE760210E5DA}">
      <dsp:nvSpPr>
        <dsp:cNvPr id="0" name=""/>
        <dsp:cNvSpPr/>
      </dsp:nvSpPr>
      <dsp:spPr>
        <a:xfrm>
          <a:off x="7228536" y="2545532"/>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1BE40E-13C1-4807-A382-C0D1F2B386A2}">
      <dsp:nvSpPr>
        <dsp:cNvPr id="0" name=""/>
        <dsp:cNvSpPr/>
      </dsp:nvSpPr>
      <dsp:spPr>
        <a:xfrm>
          <a:off x="7416958" y="2733954"/>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369E67-F340-4032-BBB5-8C8FF5093C16}">
      <dsp:nvSpPr>
        <dsp:cNvPr id="0" name=""/>
        <dsp:cNvSpPr/>
      </dsp:nvSpPr>
      <dsp:spPr>
        <a:xfrm>
          <a:off x="8318049"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100000"/>
            </a:lnSpc>
            <a:spcBef>
              <a:spcPct val="0"/>
            </a:spcBef>
            <a:spcAft>
              <a:spcPct val="35000"/>
            </a:spcAft>
            <a:buNone/>
          </a:pPr>
          <a:r>
            <a:rPr lang="en-US" sz="1900" kern="1200"/>
            <a:t>Political Science Research Methods</a:t>
          </a:r>
        </a:p>
      </dsp:txBody>
      <dsp:txXfrm>
        <a:off x="8318049" y="2545532"/>
        <a:ext cx="2114937" cy="8972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92843-7989-4E1E-926E-2AEC6E29A0E7}">
      <dsp:nvSpPr>
        <dsp:cNvPr id="0" name=""/>
        <dsp:cNvSpPr/>
      </dsp:nvSpPr>
      <dsp:spPr>
        <a:xfrm>
          <a:off x="7637"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Quizzes – 15%</a:t>
          </a:r>
        </a:p>
      </dsp:txBody>
      <dsp:txXfrm>
        <a:off x="7637" y="0"/>
        <a:ext cx="1409439" cy="1305401"/>
      </dsp:txXfrm>
    </dsp:sp>
    <dsp:sp modelId="{AD31E54D-E71F-46C7-9B0C-A9EC557B22AB}">
      <dsp:nvSpPr>
        <dsp:cNvPr id="0" name=""/>
        <dsp:cNvSpPr/>
      </dsp:nvSpPr>
      <dsp:spPr>
        <a:xfrm>
          <a:off x="148581" y="1305580"/>
          <a:ext cx="1127551" cy="16486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a:t>
          </a:r>
          <a:endParaRPr lang="en-US" sz="800" kern="1200" dirty="0"/>
        </a:p>
      </dsp:txBody>
      <dsp:txXfrm>
        <a:off x="153410" y="1310409"/>
        <a:ext cx="1117893" cy="155203"/>
      </dsp:txXfrm>
    </dsp:sp>
    <dsp:sp modelId="{444799CA-9A9E-40D5-B10B-08D6EF3EE987}">
      <dsp:nvSpPr>
        <dsp:cNvPr id="0" name=""/>
        <dsp:cNvSpPr/>
      </dsp:nvSpPr>
      <dsp:spPr>
        <a:xfrm>
          <a:off x="148581" y="1495805"/>
          <a:ext cx="1127551" cy="164861"/>
        </a:xfrm>
        <a:prstGeom prst="roundRect">
          <a:avLst>
            <a:gd name="adj" fmla="val 10000"/>
          </a:avLst>
        </a:prstGeom>
        <a:solidFill>
          <a:schemeClr val="accent5">
            <a:hueOff val="-129972"/>
            <a:satOff val="-335"/>
            <a:lumOff val="-2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2</a:t>
          </a:r>
          <a:endParaRPr lang="en-US" sz="800" kern="1200" dirty="0"/>
        </a:p>
      </dsp:txBody>
      <dsp:txXfrm>
        <a:off x="153410" y="1500634"/>
        <a:ext cx="1117893" cy="155203"/>
      </dsp:txXfrm>
    </dsp:sp>
    <dsp:sp modelId="{9643A8A2-773F-45D4-A4C7-D122C87C8C7F}">
      <dsp:nvSpPr>
        <dsp:cNvPr id="0" name=""/>
        <dsp:cNvSpPr/>
      </dsp:nvSpPr>
      <dsp:spPr>
        <a:xfrm>
          <a:off x="148581" y="1686030"/>
          <a:ext cx="1127551" cy="164861"/>
        </a:xfrm>
        <a:prstGeom prst="roundRect">
          <a:avLst>
            <a:gd name="adj" fmla="val 10000"/>
          </a:avLst>
        </a:prstGeom>
        <a:solidFill>
          <a:schemeClr val="accent5">
            <a:hueOff val="-259944"/>
            <a:satOff val="-670"/>
            <a:lumOff val="-4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3</a:t>
          </a:r>
          <a:endParaRPr lang="en-US" sz="800" kern="1200" dirty="0"/>
        </a:p>
      </dsp:txBody>
      <dsp:txXfrm>
        <a:off x="153410" y="1690859"/>
        <a:ext cx="1117893" cy="155203"/>
      </dsp:txXfrm>
    </dsp:sp>
    <dsp:sp modelId="{22E9320A-AAD5-4D1F-ACE8-BDAE1802C821}">
      <dsp:nvSpPr>
        <dsp:cNvPr id="0" name=""/>
        <dsp:cNvSpPr/>
      </dsp:nvSpPr>
      <dsp:spPr>
        <a:xfrm>
          <a:off x="148581" y="1876255"/>
          <a:ext cx="1127551" cy="164861"/>
        </a:xfrm>
        <a:prstGeom prst="roundRect">
          <a:avLst>
            <a:gd name="adj" fmla="val 10000"/>
          </a:avLst>
        </a:prstGeom>
        <a:solidFill>
          <a:schemeClr val="accent5">
            <a:hueOff val="-389916"/>
            <a:satOff val="-1005"/>
            <a:lumOff val="-6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4</a:t>
          </a:r>
          <a:endParaRPr lang="en-US" sz="800" kern="1200" dirty="0"/>
        </a:p>
      </dsp:txBody>
      <dsp:txXfrm>
        <a:off x="153410" y="1881084"/>
        <a:ext cx="1117893" cy="155203"/>
      </dsp:txXfrm>
    </dsp:sp>
    <dsp:sp modelId="{42ACB167-9C9D-459B-84BC-E9BA446FAB18}">
      <dsp:nvSpPr>
        <dsp:cNvPr id="0" name=""/>
        <dsp:cNvSpPr/>
      </dsp:nvSpPr>
      <dsp:spPr>
        <a:xfrm>
          <a:off x="148581" y="2066480"/>
          <a:ext cx="1127551" cy="164861"/>
        </a:xfrm>
        <a:prstGeom prst="roundRect">
          <a:avLst>
            <a:gd name="adj" fmla="val 10000"/>
          </a:avLst>
        </a:prstGeom>
        <a:solidFill>
          <a:schemeClr val="accent5">
            <a:hueOff val="-519888"/>
            <a:satOff val="-1340"/>
            <a:lumOff val="-9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5</a:t>
          </a:r>
          <a:endParaRPr lang="en-US" sz="800" kern="1200" dirty="0"/>
        </a:p>
      </dsp:txBody>
      <dsp:txXfrm>
        <a:off x="153410" y="2071309"/>
        <a:ext cx="1117893" cy="155203"/>
      </dsp:txXfrm>
    </dsp:sp>
    <dsp:sp modelId="{4E88F792-1548-4DFF-9986-79BD187D362F}">
      <dsp:nvSpPr>
        <dsp:cNvPr id="0" name=""/>
        <dsp:cNvSpPr/>
      </dsp:nvSpPr>
      <dsp:spPr>
        <a:xfrm>
          <a:off x="148581" y="2256705"/>
          <a:ext cx="1127551" cy="164861"/>
        </a:xfrm>
        <a:prstGeom prst="roundRect">
          <a:avLst>
            <a:gd name="adj" fmla="val 10000"/>
          </a:avLst>
        </a:prstGeom>
        <a:solidFill>
          <a:schemeClr val="accent5">
            <a:hueOff val="-649860"/>
            <a:satOff val="-1675"/>
            <a:lumOff val="-11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6</a:t>
          </a:r>
          <a:endParaRPr lang="en-US" sz="800" kern="1200" dirty="0"/>
        </a:p>
      </dsp:txBody>
      <dsp:txXfrm>
        <a:off x="153410" y="2261534"/>
        <a:ext cx="1117893" cy="155203"/>
      </dsp:txXfrm>
    </dsp:sp>
    <dsp:sp modelId="{8EECBC39-DECE-444A-A339-125B2479FA37}">
      <dsp:nvSpPr>
        <dsp:cNvPr id="0" name=""/>
        <dsp:cNvSpPr/>
      </dsp:nvSpPr>
      <dsp:spPr>
        <a:xfrm>
          <a:off x="148581" y="2446930"/>
          <a:ext cx="1127551" cy="164861"/>
        </a:xfrm>
        <a:prstGeom prst="roundRect">
          <a:avLst>
            <a:gd name="adj" fmla="val 10000"/>
          </a:avLst>
        </a:prstGeom>
        <a:solidFill>
          <a:schemeClr val="accent5">
            <a:hueOff val="-779832"/>
            <a:satOff val="-2010"/>
            <a:lumOff val="-13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7</a:t>
          </a:r>
          <a:endParaRPr lang="en-US" sz="800" kern="1200" dirty="0"/>
        </a:p>
      </dsp:txBody>
      <dsp:txXfrm>
        <a:off x="153410" y="2451759"/>
        <a:ext cx="1117893" cy="155203"/>
      </dsp:txXfrm>
    </dsp:sp>
    <dsp:sp modelId="{9DB690CC-E75C-48ED-BE90-25E7BA929926}">
      <dsp:nvSpPr>
        <dsp:cNvPr id="0" name=""/>
        <dsp:cNvSpPr/>
      </dsp:nvSpPr>
      <dsp:spPr>
        <a:xfrm>
          <a:off x="148581" y="2637155"/>
          <a:ext cx="1127551" cy="164861"/>
        </a:xfrm>
        <a:prstGeom prst="roundRect">
          <a:avLst>
            <a:gd name="adj" fmla="val 10000"/>
          </a:avLst>
        </a:prstGeom>
        <a:solidFill>
          <a:schemeClr val="accent5">
            <a:hueOff val="-909804"/>
            <a:satOff val="-2345"/>
            <a:lumOff val="-15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8</a:t>
          </a:r>
          <a:endParaRPr lang="en-US" sz="800" kern="1200" dirty="0"/>
        </a:p>
      </dsp:txBody>
      <dsp:txXfrm>
        <a:off x="153410" y="2641984"/>
        <a:ext cx="1117893" cy="155203"/>
      </dsp:txXfrm>
    </dsp:sp>
    <dsp:sp modelId="{D9415ED9-FFAB-4B0D-A440-0431AA9E5220}">
      <dsp:nvSpPr>
        <dsp:cNvPr id="0" name=""/>
        <dsp:cNvSpPr/>
      </dsp:nvSpPr>
      <dsp:spPr>
        <a:xfrm>
          <a:off x="148581" y="2827380"/>
          <a:ext cx="1127551" cy="164861"/>
        </a:xfrm>
        <a:prstGeom prst="roundRect">
          <a:avLst>
            <a:gd name="adj" fmla="val 10000"/>
          </a:avLst>
        </a:prstGeom>
        <a:solidFill>
          <a:schemeClr val="accent5">
            <a:hueOff val="-1039776"/>
            <a:satOff val="-2680"/>
            <a:lumOff val="-18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9</a:t>
          </a:r>
          <a:endParaRPr lang="en-US" sz="800" kern="1200" dirty="0"/>
        </a:p>
      </dsp:txBody>
      <dsp:txXfrm>
        <a:off x="153410" y="2832209"/>
        <a:ext cx="1117893" cy="155203"/>
      </dsp:txXfrm>
    </dsp:sp>
    <dsp:sp modelId="{C483571F-55E0-47F8-879A-2DF6B0403A68}">
      <dsp:nvSpPr>
        <dsp:cNvPr id="0" name=""/>
        <dsp:cNvSpPr/>
      </dsp:nvSpPr>
      <dsp:spPr>
        <a:xfrm>
          <a:off x="148581" y="3017605"/>
          <a:ext cx="1127551" cy="164861"/>
        </a:xfrm>
        <a:prstGeom prst="roundRect">
          <a:avLst>
            <a:gd name="adj" fmla="val 10000"/>
          </a:avLst>
        </a:prstGeom>
        <a:solidFill>
          <a:schemeClr val="accent5">
            <a:hueOff val="-1169748"/>
            <a:satOff val="-3015"/>
            <a:lumOff val="-20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10</a:t>
          </a:r>
          <a:endParaRPr lang="en-US" sz="800" kern="1200" dirty="0"/>
        </a:p>
      </dsp:txBody>
      <dsp:txXfrm>
        <a:off x="153410" y="3022434"/>
        <a:ext cx="1117893" cy="155203"/>
      </dsp:txXfrm>
    </dsp:sp>
    <dsp:sp modelId="{6E2E375D-9E29-43EE-B54B-C50FD546C5EF}">
      <dsp:nvSpPr>
        <dsp:cNvPr id="0" name=""/>
        <dsp:cNvSpPr/>
      </dsp:nvSpPr>
      <dsp:spPr>
        <a:xfrm>
          <a:off x="148581" y="3207830"/>
          <a:ext cx="1127551" cy="164861"/>
        </a:xfrm>
        <a:prstGeom prst="roundRect">
          <a:avLst>
            <a:gd name="adj" fmla="val 10000"/>
          </a:avLst>
        </a:prstGeom>
        <a:solidFill>
          <a:schemeClr val="accent5">
            <a:hueOff val="-1299720"/>
            <a:satOff val="-3350"/>
            <a:lumOff val="-22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11</a:t>
          </a:r>
          <a:endParaRPr lang="en-US" sz="800" kern="1200" dirty="0"/>
        </a:p>
      </dsp:txBody>
      <dsp:txXfrm>
        <a:off x="153410" y="3212659"/>
        <a:ext cx="1117893" cy="155203"/>
      </dsp:txXfrm>
    </dsp:sp>
    <dsp:sp modelId="{80A50F59-22D3-4EF5-AD60-BEA1FE6A7092}">
      <dsp:nvSpPr>
        <dsp:cNvPr id="0" name=""/>
        <dsp:cNvSpPr/>
      </dsp:nvSpPr>
      <dsp:spPr>
        <a:xfrm>
          <a:off x="148581" y="3398055"/>
          <a:ext cx="1127551" cy="164861"/>
        </a:xfrm>
        <a:prstGeom prst="roundRect">
          <a:avLst>
            <a:gd name="adj" fmla="val 10000"/>
          </a:avLst>
        </a:prstGeom>
        <a:solidFill>
          <a:schemeClr val="accent5">
            <a:hueOff val="-1429692"/>
            <a:satOff val="-3685"/>
            <a:lumOff val="-2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12</a:t>
          </a:r>
          <a:endParaRPr lang="en-US" sz="800" kern="1200" dirty="0"/>
        </a:p>
      </dsp:txBody>
      <dsp:txXfrm>
        <a:off x="153410" y="3402884"/>
        <a:ext cx="1117893" cy="155203"/>
      </dsp:txXfrm>
    </dsp:sp>
    <dsp:sp modelId="{03BEDDEC-5F0E-4ACD-BC17-8F9860A68469}">
      <dsp:nvSpPr>
        <dsp:cNvPr id="0" name=""/>
        <dsp:cNvSpPr/>
      </dsp:nvSpPr>
      <dsp:spPr>
        <a:xfrm>
          <a:off x="148581" y="3588280"/>
          <a:ext cx="1127551" cy="164861"/>
        </a:xfrm>
        <a:prstGeom prst="roundRect">
          <a:avLst>
            <a:gd name="adj" fmla="val 10000"/>
          </a:avLst>
        </a:prstGeom>
        <a:solidFill>
          <a:schemeClr val="accent5">
            <a:hueOff val="-1559664"/>
            <a:satOff val="-4020"/>
            <a:lumOff val="-27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13</a:t>
          </a:r>
          <a:endParaRPr lang="en-US" sz="800" kern="1200" dirty="0"/>
        </a:p>
      </dsp:txBody>
      <dsp:txXfrm>
        <a:off x="153410" y="3593109"/>
        <a:ext cx="1117893" cy="155203"/>
      </dsp:txXfrm>
    </dsp:sp>
    <dsp:sp modelId="{1679513D-E18A-4DC3-9061-7E590A30FF93}">
      <dsp:nvSpPr>
        <dsp:cNvPr id="0" name=""/>
        <dsp:cNvSpPr/>
      </dsp:nvSpPr>
      <dsp:spPr>
        <a:xfrm>
          <a:off x="148581" y="3778505"/>
          <a:ext cx="1127551" cy="164861"/>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14</a:t>
          </a:r>
          <a:endParaRPr lang="en-US" sz="800" kern="1200" dirty="0"/>
        </a:p>
      </dsp:txBody>
      <dsp:txXfrm>
        <a:off x="153410" y="3783334"/>
        <a:ext cx="1117893" cy="155203"/>
      </dsp:txXfrm>
    </dsp:sp>
    <dsp:sp modelId="{08ABBDE4-DE58-4327-8C22-0223DA6E4995}">
      <dsp:nvSpPr>
        <dsp:cNvPr id="0" name=""/>
        <dsp:cNvSpPr/>
      </dsp:nvSpPr>
      <dsp:spPr>
        <a:xfrm>
          <a:off x="148581" y="3968730"/>
          <a:ext cx="1127551" cy="164861"/>
        </a:xfrm>
        <a:prstGeom prst="roundRect">
          <a:avLst>
            <a:gd name="adj" fmla="val 10000"/>
          </a:avLst>
        </a:prstGeom>
        <a:solidFill>
          <a:schemeClr val="accent5">
            <a:hueOff val="-1819608"/>
            <a:satOff val="-4690"/>
            <a:lumOff val="-31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Chapter 15</a:t>
          </a:r>
          <a:endParaRPr lang="en-US" sz="800" kern="1200" dirty="0"/>
        </a:p>
      </dsp:txBody>
      <dsp:txXfrm>
        <a:off x="153410" y="3973559"/>
        <a:ext cx="1117893" cy="155203"/>
      </dsp:txXfrm>
    </dsp:sp>
    <dsp:sp modelId="{673163C0-FE2C-44BA-9ABC-CB748E1EE2AD}">
      <dsp:nvSpPr>
        <dsp:cNvPr id="0" name=""/>
        <dsp:cNvSpPr/>
      </dsp:nvSpPr>
      <dsp:spPr>
        <a:xfrm>
          <a:off x="1522785"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Assignments – </a:t>
          </a:r>
          <a:r>
            <a:rPr lang="en-US" sz="1800" b="1" kern="1200" dirty="0">
              <a:latin typeface="Calibri Light" panose="020F0302020204030204"/>
            </a:rPr>
            <a:t>4</a:t>
          </a:r>
          <a:r>
            <a:rPr lang="en-US" sz="1800" b="1" kern="1200" dirty="0"/>
            <a:t>%</a:t>
          </a:r>
        </a:p>
      </dsp:txBody>
      <dsp:txXfrm>
        <a:off x="1522785" y="0"/>
        <a:ext cx="1409439" cy="1305401"/>
      </dsp:txXfrm>
    </dsp:sp>
    <dsp:sp modelId="{DBFD74AA-A7A8-43A8-B95E-F9719F2DD230}">
      <dsp:nvSpPr>
        <dsp:cNvPr id="0" name=""/>
        <dsp:cNvSpPr/>
      </dsp:nvSpPr>
      <dsp:spPr>
        <a:xfrm>
          <a:off x="1663729" y="1306676"/>
          <a:ext cx="1127551" cy="1311987"/>
        </a:xfrm>
        <a:prstGeom prst="roundRect">
          <a:avLst>
            <a:gd name="adj" fmla="val 10000"/>
          </a:avLst>
        </a:prstGeom>
        <a:solidFill>
          <a:schemeClr val="accent5">
            <a:hueOff val="-1949580"/>
            <a:satOff val="-5025"/>
            <a:lumOff val="-33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Update Your Canvas Profile</a:t>
          </a:r>
          <a:endParaRPr lang="en-US" sz="800" kern="1200" dirty="0"/>
        </a:p>
      </dsp:txBody>
      <dsp:txXfrm>
        <a:off x="1696754" y="1339701"/>
        <a:ext cx="1061501" cy="1245937"/>
      </dsp:txXfrm>
    </dsp:sp>
    <dsp:sp modelId="{3FA74E4A-7107-471B-9898-BB86931E12F2}">
      <dsp:nvSpPr>
        <dsp:cNvPr id="0" name=""/>
        <dsp:cNvSpPr/>
      </dsp:nvSpPr>
      <dsp:spPr>
        <a:xfrm>
          <a:off x="1663729" y="2820508"/>
          <a:ext cx="1127551" cy="1311987"/>
        </a:xfrm>
        <a:prstGeom prst="roundRect">
          <a:avLst>
            <a:gd name="adj" fmla="val 10000"/>
          </a:avLst>
        </a:prstGeom>
        <a:solidFill>
          <a:schemeClr val="accent5">
            <a:hueOff val="-2079552"/>
            <a:satOff val="-5360"/>
            <a:lumOff val="-362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My Understanding 1</a:t>
          </a:r>
          <a:endParaRPr lang="en-US" sz="800" kern="1200" dirty="0"/>
        </a:p>
      </dsp:txBody>
      <dsp:txXfrm>
        <a:off x="1696754" y="2853533"/>
        <a:ext cx="1061501" cy="1245937"/>
      </dsp:txXfrm>
    </dsp:sp>
    <dsp:sp modelId="{D3CECDE2-EC5F-4C62-A1A1-E6C8278D251A}">
      <dsp:nvSpPr>
        <dsp:cNvPr id="0" name=""/>
        <dsp:cNvSpPr/>
      </dsp:nvSpPr>
      <dsp:spPr>
        <a:xfrm>
          <a:off x="3037932"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Discussion – </a:t>
          </a:r>
          <a:r>
            <a:rPr lang="en-US" sz="1800" b="1" kern="1200" dirty="0">
              <a:latin typeface="Calibri Light" panose="020F0302020204030204"/>
            </a:rPr>
            <a:t>16</a:t>
          </a:r>
          <a:r>
            <a:rPr lang="en-US" sz="1800" b="1" kern="1200" dirty="0"/>
            <a:t>%</a:t>
          </a:r>
        </a:p>
      </dsp:txBody>
      <dsp:txXfrm>
        <a:off x="3037932" y="0"/>
        <a:ext cx="1409439" cy="1305401"/>
      </dsp:txXfrm>
    </dsp:sp>
    <dsp:sp modelId="{96640FA5-FEA4-4D9B-BA20-F7E8B3137E72}">
      <dsp:nvSpPr>
        <dsp:cNvPr id="0" name=""/>
        <dsp:cNvSpPr/>
      </dsp:nvSpPr>
      <dsp:spPr>
        <a:xfrm>
          <a:off x="3178876" y="1305613"/>
          <a:ext cx="1127551" cy="417764"/>
        </a:xfrm>
        <a:prstGeom prst="roundRect">
          <a:avLst>
            <a:gd name="adj" fmla="val 10000"/>
          </a:avLst>
        </a:prstGeom>
        <a:solidFill>
          <a:schemeClr val="accent5">
            <a:hueOff val="-2209524"/>
            <a:satOff val="-5695"/>
            <a:lumOff val="-38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Introduce Yourself</a:t>
          </a:r>
          <a:endParaRPr lang="en-US" sz="800" kern="1200" dirty="0"/>
        </a:p>
      </dsp:txBody>
      <dsp:txXfrm>
        <a:off x="3191112" y="1317849"/>
        <a:ext cx="1103079" cy="393292"/>
      </dsp:txXfrm>
    </dsp:sp>
    <dsp:sp modelId="{3F3B5CEE-9A9A-4B41-A9D2-7A382FEA38F7}">
      <dsp:nvSpPr>
        <dsp:cNvPr id="0" name=""/>
        <dsp:cNvSpPr/>
      </dsp:nvSpPr>
      <dsp:spPr>
        <a:xfrm>
          <a:off x="3178876" y="1787649"/>
          <a:ext cx="1127551" cy="417764"/>
        </a:xfrm>
        <a:prstGeom prst="roundRect">
          <a:avLst>
            <a:gd name="adj" fmla="val 10000"/>
          </a:avLst>
        </a:prstGeom>
        <a:solidFill>
          <a:schemeClr val="accent5">
            <a:hueOff val="-2339496"/>
            <a:satOff val="-6030"/>
            <a:lumOff val="-40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How Do We Read?</a:t>
          </a:r>
        </a:p>
      </dsp:txBody>
      <dsp:txXfrm>
        <a:off x="3191112" y="1799885"/>
        <a:ext cx="1103079" cy="393292"/>
      </dsp:txXfrm>
    </dsp:sp>
    <dsp:sp modelId="{60187053-4AE5-49B6-9F86-71FA33E005AF}">
      <dsp:nvSpPr>
        <dsp:cNvPr id="0" name=""/>
        <dsp:cNvSpPr/>
      </dsp:nvSpPr>
      <dsp:spPr>
        <a:xfrm>
          <a:off x="3178876" y="2269685"/>
          <a:ext cx="1127551" cy="417764"/>
        </a:xfrm>
        <a:prstGeom prst="roundRect">
          <a:avLst>
            <a:gd name="adj" fmla="val 10000"/>
          </a:avLst>
        </a:prstGeom>
        <a:solidFill>
          <a:schemeClr val="accent5">
            <a:hueOff val="-2469467"/>
            <a:satOff val="-6365"/>
            <a:lumOff val="-429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Positive or Normative</a:t>
          </a:r>
        </a:p>
      </dsp:txBody>
      <dsp:txXfrm>
        <a:off x="3191112" y="2281921"/>
        <a:ext cx="1103079" cy="393292"/>
      </dsp:txXfrm>
    </dsp:sp>
    <dsp:sp modelId="{74D0B232-FE95-465C-9AD6-D7284E9C72A5}">
      <dsp:nvSpPr>
        <dsp:cNvPr id="0" name=""/>
        <dsp:cNvSpPr/>
      </dsp:nvSpPr>
      <dsp:spPr>
        <a:xfrm>
          <a:off x="3178876" y="2751721"/>
          <a:ext cx="1127551" cy="417764"/>
        </a:xfrm>
        <a:prstGeom prst="roundRect">
          <a:avLst>
            <a:gd name="adj" fmla="val 10000"/>
          </a:avLst>
        </a:prstGeom>
        <a:solidFill>
          <a:schemeClr val="accent5">
            <a:hueOff val="-2599440"/>
            <a:satOff val="-6700"/>
            <a:lumOff val="-45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Diversity, Equity, and Inclusion</a:t>
          </a:r>
        </a:p>
      </dsp:txBody>
      <dsp:txXfrm>
        <a:off x="3191112" y="2763957"/>
        <a:ext cx="1103079" cy="393292"/>
      </dsp:txXfrm>
    </dsp:sp>
    <dsp:sp modelId="{2C490E95-ABF9-4E6C-AF4C-2CEAA948BF69}">
      <dsp:nvSpPr>
        <dsp:cNvPr id="0" name=""/>
        <dsp:cNvSpPr/>
      </dsp:nvSpPr>
      <dsp:spPr>
        <a:xfrm>
          <a:off x="3178876" y="3233758"/>
          <a:ext cx="1127551" cy="417764"/>
        </a:xfrm>
        <a:prstGeom prst="roundRect">
          <a:avLst>
            <a:gd name="adj" fmla="val 10000"/>
          </a:avLst>
        </a:prstGeom>
        <a:solidFill>
          <a:schemeClr val="accent5">
            <a:hueOff val="-2729412"/>
            <a:satOff val="-7035"/>
            <a:lumOff val="-47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Current Events</a:t>
          </a:r>
        </a:p>
      </dsp:txBody>
      <dsp:txXfrm>
        <a:off x="3191112" y="3245994"/>
        <a:ext cx="1103079" cy="393292"/>
      </dsp:txXfrm>
    </dsp:sp>
    <dsp:sp modelId="{FB031408-1C8B-47E5-BE6A-4CAC43117A14}">
      <dsp:nvSpPr>
        <dsp:cNvPr id="0" name=""/>
        <dsp:cNvSpPr/>
      </dsp:nvSpPr>
      <dsp:spPr>
        <a:xfrm>
          <a:off x="3178876" y="3715794"/>
          <a:ext cx="1127551" cy="417764"/>
        </a:xfrm>
        <a:prstGeom prst="roundRect">
          <a:avLst>
            <a:gd name="adj" fmla="val 10000"/>
          </a:avLst>
        </a:prstGeom>
        <a:solidFill>
          <a:schemeClr val="accent5">
            <a:hueOff val="-2859383"/>
            <a:satOff val="-7370"/>
            <a:lumOff val="-49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Career Opportunities</a:t>
          </a:r>
        </a:p>
      </dsp:txBody>
      <dsp:txXfrm>
        <a:off x="3191112" y="3728030"/>
        <a:ext cx="1103079" cy="393292"/>
      </dsp:txXfrm>
    </dsp:sp>
    <dsp:sp modelId="{7ED268FB-5487-46F5-8DAD-AFC3577C946B}">
      <dsp:nvSpPr>
        <dsp:cNvPr id="0" name=""/>
        <dsp:cNvSpPr/>
      </dsp:nvSpPr>
      <dsp:spPr>
        <a:xfrm>
          <a:off x="4553080"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Reflections – 15%</a:t>
          </a:r>
        </a:p>
      </dsp:txBody>
      <dsp:txXfrm>
        <a:off x="4553080" y="0"/>
        <a:ext cx="1409439" cy="1305401"/>
      </dsp:txXfrm>
    </dsp:sp>
    <dsp:sp modelId="{3B9DE1E8-0CBD-4D41-AE20-D0ADCDB43C19}">
      <dsp:nvSpPr>
        <dsp:cNvPr id="0" name=""/>
        <dsp:cNvSpPr/>
      </dsp:nvSpPr>
      <dsp:spPr>
        <a:xfrm>
          <a:off x="4694024" y="1305580"/>
          <a:ext cx="1127551" cy="164861"/>
        </a:xfrm>
        <a:prstGeom prst="roundRect">
          <a:avLst>
            <a:gd name="adj" fmla="val 10000"/>
          </a:avLst>
        </a:prstGeom>
        <a:solidFill>
          <a:schemeClr val="accent5">
            <a:hueOff val="-2989355"/>
            <a:satOff val="-7705"/>
            <a:lumOff val="-52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1</a:t>
          </a:r>
          <a:endParaRPr lang="en-US" sz="800" kern="1200" dirty="0"/>
        </a:p>
      </dsp:txBody>
      <dsp:txXfrm>
        <a:off x="4698853" y="1310409"/>
        <a:ext cx="1117893" cy="155203"/>
      </dsp:txXfrm>
    </dsp:sp>
    <dsp:sp modelId="{C78E2E22-B69A-48DB-8F4F-B259F975151C}">
      <dsp:nvSpPr>
        <dsp:cNvPr id="0" name=""/>
        <dsp:cNvSpPr/>
      </dsp:nvSpPr>
      <dsp:spPr>
        <a:xfrm>
          <a:off x="4694024" y="1495805"/>
          <a:ext cx="1127551" cy="164861"/>
        </a:xfrm>
        <a:prstGeom prst="roundRect">
          <a:avLst>
            <a:gd name="adj" fmla="val 10000"/>
          </a:avLst>
        </a:prstGeom>
        <a:solidFill>
          <a:schemeClr val="accent5">
            <a:hueOff val="-3119328"/>
            <a:satOff val="-8040"/>
            <a:lumOff val="-54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2</a:t>
          </a:r>
        </a:p>
      </dsp:txBody>
      <dsp:txXfrm>
        <a:off x="4698853" y="1500634"/>
        <a:ext cx="1117893" cy="155203"/>
      </dsp:txXfrm>
    </dsp:sp>
    <dsp:sp modelId="{BC7EE327-AF39-415E-B744-1654445BB159}">
      <dsp:nvSpPr>
        <dsp:cNvPr id="0" name=""/>
        <dsp:cNvSpPr/>
      </dsp:nvSpPr>
      <dsp:spPr>
        <a:xfrm>
          <a:off x="4694024" y="1686030"/>
          <a:ext cx="1127551" cy="164861"/>
        </a:xfrm>
        <a:prstGeom prst="roundRect">
          <a:avLst>
            <a:gd name="adj" fmla="val 10000"/>
          </a:avLst>
        </a:prstGeom>
        <a:solidFill>
          <a:schemeClr val="accent5">
            <a:hueOff val="-3249299"/>
            <a:satOff val="-8375"/>
            <a:lumOff val="-56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3</a:t>
          </a:r>
        </a:p>
      </dsp:txBody>
      <dsp:txXfrm>
        <a:off x="4698853" y="1690859"/>
        <a:ext cx="1117893" cy="155203"/>
      </dsp:txXfrm>
    </dsp:sp>
    <dsp:sp modelId="{4E62AE96-6F0D-4A64-825C-67373D67B3C2}">
      <dsp:nvSpPr>
        <dsp:cNvPr id="0" name=""/>
        <dsp:cNvSpPr/>
      </dsp:nvSpPr>
      <dsp:spPr>
        <a:xfrm>
          <a:off x="4694024" y="1876255"/>
          <a:ext cx="1127551" cy="164861"/>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4</a:t>
          </a:r>
        </a:p>
      </dsp:txBody>
      <dsp:txXfrm>
        <a:off x="4698853" y="1881084"/>
        <a:ext cx="1117893" cy="155203"/>
      </dsp:txXfrm>
    </dsp:sp>
    <dsp:sp modelId="{34DF01EE-4B45-4402-874E-A003FC61B51F}">
      <dsp:nvSpPr>
        <dsp:cNvPr id="0" name=""/>
        <dsp:cNvSpPr/>
      </dsp:nvSpPr>
      <dsp:spPr>
        <a:xfrm>
          <a:off x="4694024" y="2066480"/>
          <a:ext cx="1127551" cy="164861"/>
        </a:xfrm>
        <a:prstGeom prst="roundRect">
          <a:avLst>
            <a:gd name="adj" fmla="val 10000"/>
          </a:avLst>
        </a:prstGeom>
        <a:solidFill>
          <a:schemeClr val="accent5">
            <a:hueOff val="-3509244"/>
            <a:satOff val="-9044"/>
            <a:lumOff val="-61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5</a:t>
          </a:r>
        </a:p>
      </dsp:txBody>
      <dsp:txXfrm>
        <a:off x="4698853" y="2071309"/>
        <a:ext cx="1117893" cy="155203"/>
      </dsp:txXfrm>
    </dsp:sp>
    <dsp:sp modelId="{3A18317E-2BAC-494B-AD33-FBC1A1547916}">
      <dsp:nvSpPr>
        <dsp:cNvPr id="0" name=""/>
        <dsp:cNvSpPr/>
      </dsp:nvSpPr>
      <dsp:spPr>
        <a:xfrm>
          <a:off x="4694024" y="2256705"/>
          <a:ext cx="1127551" cy="164861"/>
        </a:xfrm>
        <a:prstGeom prst="roundRect">
          <a:avLst>
            <a:gd name="adj" fmla="val 10000"/>
          </a:avLst>
        </a:prstGeom>
        <a:solidFill>
          <a:schemeClr val="accent5">
            <a:hueOff val="-3639215"/>
            <a:satOff val="-9379"/>
            <a:lumOff val="-63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6</a:t>
          </a:r>
        </a:p>
      </dsp:txBody>
      <dsp:txXfrm>
        <a:off x="4698853" y="2261534"/>
        <a:ext cx="1117893" cy="155203"/>
      </dsp:txXfrm>
    </dsp:sp>
    <dsp:sp modelId="{DC4E4F9D-3CEA-4F1E-A034-F52E85FC6236}">
      <dsp:nvSpPr>
        <dsp:cNvPr id="0" name=""/>
        <dsp:cNvSpPr/>
      </dsp:nvSpPr>
      <dsp:spPr>
        <a:xfrm>
          <a:off x="4694024" y="2446930"/>
          <a:ext cx="1127551" cy="164861"/>
        </a:xfrm>
        <a:prstGeom prst="roundRect">
          <a:avLst>
            <a:gd name="adj" fmla="val 10000"/>
          </a:avLst>
        </a:prstGeom>
        <a:solidFill>
          <a:schemeClr val="accent5">
            <a:hueOff val="-3769187"/>
            <a:satOff val="-9714"/>
            <a:lumOff val="-65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7</a:t>
          </a:r>
        </a:p>
      </dsp:txBody>
      <dsp:txXfrm>
        <a:off x="4698853" y="2451759"/>
        <a:ext cx="1117893" cy="155203"/>
      </dsp:txXfrm>
    </dsp:sp>
    <dsp:sp modelId="{ACB79207-F5A0-412B-8002-85A74EBE9323}">
      <dsp:nvSpPr>
        <dsp:cNvPr id="0" name=""/>
        <dsp:cNvSpPr/>
      </dsp:nvSpPr>
      <dsp:spPr>
        <a:xfrm>
          <a:off x="4694024" y="2637155"/>
          <a:ext cx="1127551" cy="164861"/>
        </a:xfrm>
        <a:prstGeom prst="roundRect">
          <a:avLst>
            <a:gd name="adj" fmla="val 10000"/>
          </a:avLst>
        </a:prstGeom>
        <a:solidFill>
          <a:schemeClr val="accent5">
            <a:hueOff val="-3899159"/>
            <a:satOff val="-10049"/>
            <a:lumOff val="-678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8</a:t>
          </a:r>
        </a:p>
      </dsp:txBody>
      <dsp:txXfrm>
        <a:off x="4698853" y="2641984"/>
        <a:ext cx="1117893" cy="155203"/>
      </dsp:txXfrm>
    </dsp:sp>
    <dsp:sp modelId="{EF380738-F9AA-4D5E-BAE6-324BAE10F441}">
      <dsp:nvSpPr>
        <dsp:cNvPr id="0" name=""/>
        <dsp:cNvSpPr/>
      </dsp:nvSpPr>
      <dsp:spPr>
        <a:xfrm>
          <a:off x="4694024" y="2827380"/>
          <a:ext cx="1127551" cy="164861"/>
        </a:xfrm>
        <a:prstGeom prst="roundRect">
          <a:avLst>
            <a:gd name="adj" fmla="val 10000"/>
          </a:avLst>
        </a:prstGeom>
        <a:solidFill>
          <a:schemeClr val="accent5">
            <a:hueOff val="-4029131"/>
            <a:satOff val="-10384"/>
            <a:lumOff val="-70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9</a:t>
          </a:r>
        </a:p>
      </dsp:txBody>
      <dsp:txXfrm>
        <a:off x="4698853" y="2832209"/>
        <a:ext cx="1117893" cy="155203"/>
      </dsp:txXfrm>
    </dsp:sp>
    <dsp:sp modelId="{6881EB68-6040-40E6-860F-AF9451A78FDA}">
      <dsp:nvSpPr>
        <dsp:cNvPr id="0" name=""/>
        <dsp:cNvSpPr/>
      </dsp:nvSpPr>
      <dsp:spPr>
        <a:xfrm>
          <a:off x="4694024" y="3017605"/>
          <a:ext cx="1127551" cy="164861"/>
        </a:xfrm>
        <a:prstGeom prst="roundRect">
          <a:avLst>
            <a:gd name="adj" fmla="val 10000"/>
          </a:avLst>
        </a:prstGeom>
        <a:solidFill>
          <a:schemeClr val="accent5">
            <a:hueOff val="-4159103"/>
            <a:satOff val="-10719"/>
            <a:lumOff val="-72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10</a:t>
          </a:r>
        </a:p>
      </dsp:txBody>
      <dsp:txXfrm>
        <a:off x="4698853" y="3022434"/>
        <a:ext cx="1117893" cy="155203"/>
      </dsp:txXfrm>
    </dsp:sp>
    <dsp:sp modelId="{49D393F4-D722-46B7-8FF2-0012CF4F5AA1}">
      <dsp:nvSpPr>
        <dsp:cNvPr id="0" name=""/>
        <dsp:cNvSpPr/>
      </dsp:nvSpPr>
      <dsp:spPr>
        <a:xfrm>
          <a:off x="4694024" y="3207830"/>
          <a:ext cx="1127551" cy="164861"/>
        </a:xfrm>
        <a:prstGeom prst="roundRect">
          <a:avLst>
            <a:gd name="adj" fmla="val 10000"/>
          </a:avLst>
        </a:prstGeom>
        <a:solidFill>
          <a:schemeClr val="accent5">
            <a:hueOff val="-4289075"/>
            <a:satOff val="-11054"/>
            <a:lumOff val="-74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11</a:t>
          </a:r>
        </a:p>
      </dsp:txBody>
      <dsp:txXfrm>
        <a:off x="4698853" y="3212659"/>
        <a:ext cx="1117893" cy="155203"/>
      </dsp:txXfrm>
    </dsp:sp>
    <dsp:sp modelId="{E8FF1196-E5D5-43A8-BC80-9454C11AB460}">
      <dsp:nvSpPr>
        <dsp:cNvPr id="0" name=""/>
        <dsp:cNvSpPr/>
      </dsp:nvSpPr>
      <dsp:spPr>
        <a:xfrm>
          <a:off x="4694024" y="3398055"/>
          <a:ext cx="1127551" cy="164861"/>
        </a:xfrm>
        <a:prstGeom prst="roundRect">
          <a:avLst>
            <a:gd name="adj" fmla="val 10000"/>
          </a:avLst>
        </a:prstGeom>
        <a:solidFill>
          <a:schemeClr val="accent5">
            <a:hueOff val="-4419047"/>
            <a:satOff val="-11389"/>
            <a:lumOff val="-76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Reflection 12</a:t>
          </a:r>
        </a:p>
      </dsp:txBody>
      <dsp:txXfrm>
        <a:off x="4698853" y="3402884"/>
        <a:ext cx="1117893" cy="155203"/>
      </dsp:txXfrm>
    </dsp:sp>
    <dsp:sp modelId="{246CBE9C-92DD-441D-9D47-6430F171B4E5}">
      <dsp:nvSpPr>
        <dsp:cNvPr id="0" name=""/>
        <dsp:cNvSpPr/>
      </dsp:nvSpPr>
      <dsp:spPr>
        <a:xfrm>
          <a:off x="4694024" y="3588280"/>
          <a:ext cx="1127551" cy="164861"/>
        </a:xfrm>
        <a:prstGeom prst="roundRect">
          <a:avLst>
            <a:gd name="adj" fmla="val 10000"/>
          </a:avLst>
        </a:prstGeom>
        <a:solidFill>
          <a:schemeClr val="accent5">
            <a:hueOff val="-4549019"/>
            <a:satOff val="-11724"/>
            <a:lumOff val="-79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JAA Reflection</a:t>
          </a:r>
        </a:p>
      </dsp:txBody>
      <dsp:txXfrm>
        <a:off x="4698853" y="3593109"/>
        <a:ext cx="1117893" cy="155203"/>
      </dsp:txXfrm>
    </dsp:sp>
    <dsp:sp modelId="{6AAEF5DD-81A3-4202-A69B-78610BC4BD51}">
      <dsp:nvSpPr>
        <dsp:cNvPr id="0" name=""/>
        <dsp:cNvSpPr/>
      </dsp:nvSpPr>
      <dsp:spPr>
        <a:xfrm>
          <a:off x="4694024" y="3778505"/>
          <a:ext cx="1127551" cy="164861"/>
        </a:xfrm>
        <a:prstGeom prst="roundRect">
          <a:avLst>
            <a:gd name="adj" fmla="val 10000"/>
          </a:avLst>
        </a:prstGeom>
        <a:solidFill>
          <a:schemeClr val="accent5">
            <a:hueOff val="-4678991"/>
            <a:satOff val="-12059"/>
            <a:lumOff val="-81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SIM Reflection</a:t>
          </a:r>
        </a:p>
      </dsp:txBody>
      <dsp:txXfrm>
        <a:off x="4698853" y="3783334"/>
        <a:ext cx="1117893" cy="155203"/>
      </dsp:txXfrm>
    </dsp:sp>
    <dsp:sp modelId="{B34C5A53-543B-4458-B3CC-0D4D478A7C26}">
      <dsp:nvSpPr>
        <dsp:cNvPr id="0" name=""/>
        <dsp:cNvSpPr/>
      </dsp:nvSpPr>
      <dsp:spPr>
        <a:xfrm>
          <a:off x="4694024" y="3968730"/>
          <a:ext cx="1127551" cy="164861"/>
        </a:xfrm>
        <a:prstGeom prst="roundRect">
          <a:avLst>
            <a:gd name="adj" fmla="val 10000"/>
          </a:avLst>
        </a:prstGeom>
        <a:solidFill>
          <a:schemeClr val="accent5">
            <a:hueOff val="-4808963"/>
            <a:satOff val="-12394"/>
            <a:lumOff val="-83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b="0" i="0" u="none" kern="1200" dirty="0"/>
            <a:t>PPP Reflection</a:t>
          </a:r>
        </a:p>
      </dsp:txBody>
      <dsp:txXfrm>
        <a:off x="4698853" y="3973559"/>
        <a:ext cx="1117893" cy="155203"/>
      </dsp:txXfrm>
    </dsp:sp>
    <dsp:sp modelId="{3C723231-DA9F-40D0-99D9-EBA504AF5228}">
      <dsp:nvSpPr>
        <dsp:cNvPr id="0" name=""/>
        <dsp:cNvSpPr/>
      </dsp:nvSpPr>
      <dsp:spPr>
        <a:xfrm>
          <a:off x="6068227"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Journal Article Analyses – 15%</a:t>
          </a:r>
        </a:p>
      </dsp:txBody>
      <dsp:txXfrm>
        <a:off x="6068227" y="0"/>
        <a:ext cx="1409439" cy="1305401"/>
      </dsp:txXfrm>
    </dsp:sp>
    <dsp:sp modelId="{2C8C1891-1044-40B2-9C9A-07DE13C2816A}">
      <dsp:nvSpPr>
        <dsp:cNvPr id="0" name=""/>
        <dsp:cNvSpPr/>
      </dsp:nvSpPr>
      <dsp:spPr>
        <a:xfrm>
          <a:off x="6209171" y="1305773"/>
          <a:ext cx="1127551" cy="854863"/>
        </a:xfrm>
        <a:prstGeom prst="roundRect">
          <a:avLst>
            <a:gd name="adj" fmla="val 10000"/>
          </a:avLst>
        </a:prstGeom>
        <a:solidFill>
          <a:schemeClr val="accent5">
            <a:hueOff val="-4938935"/>
            <a:satOff val="-12729"/>
            <a:lumOff val="-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Article #1</a:t>
          </a:r>
        </a:p>
      </dsp:txBody>
      <dsp:txXfrm>
        <a:off x="6234209" y="1330811"/>
        <a:ext cx="1077475" cy="804787"/>
      </dsp:txXfrm>
    </dsp:sp>
    <dsp:sp modelId="{51E13278-0B3A-4AF8-A826-B9E4F6143D9A}">
      <dsp:nvSpPr>
        <dsp:cNvPr id="0" name=""/>
        <dsp:cNvSpPr/>
      </dsp:nvSpPr>
      <dsp:spPr>
        <a:xfrm>
          <a:off x="6209171" y="2292154"/>
          <a:ext cx="1127551" cy="854863"/>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Article #2</a:t>
          </a:r>
        </a:p>
      </dsp:txBody>
      <dsp:txXfrm>
        <a:off x="6234209" y="2317192"/>
        <a:ext cx="1077475" cy="804787"/>
      </dsp:txXfrm>
    </dsp:sp>
    <dsp:sp modelId="{1E4644A5-731D-4D98-B8C6-7564D5811583}">
      <dsp:nvSpPr>
        <dsp:cNvPr id="0" name=""/>
        <dsp:cNvSpPr/>
      </dsp:nvSpPr>
      <dsp:spPr>
        <a:xfrm>
          <a:off x="6209171" y="3278535"/>
          <a:ext cx="1127551" cy="854863"/>
        </a:xfrm>
        <a:prstGeom prst="roundRect">
          <a:avLst>
            <a:gd name="adj" fmla="val 10000"/>
          </a:avLst>
        </a:prstGeom>
        <a:solidFill>
          <a:schemeClr val="accent5">
            <a:hueOff val="-5198879"/>
            <a:satOff val="-13399"/>
            <a:lumOff val="-90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Article #3</a:t>
          </a:r>
        </a:p>
      </dsp:txBody>
      <dsp:txXfrm>
        <a:off x="6234209" y="3303573"/>
        <a:ext cx="1077475" cy="804787"/>
      </dsp:txXfrm>
    </dsp:sp>
    <dsp:sp modelId="{4C239AF6-F2E6-43C9-8FB5-0ACC8EDD7D0C}">
      <dsp:nvSpPr>
        <dsp:cNvPr id="0" name=""/>
        <dsp:cNvSpPr/>
      </dsp:nvSpPr>
      <dsp:spPr>
        <a:xfrm>
          <a:off x="7583375"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Simulation – 15%</a:t>
          </a:r>
        </a:p>
      </dsp:txBody>
      <dsp:txXfrm>
        <a:off x="7583375" y="0"/>
        <a:ext cx="1409439" cy="1305401"/>
      </dsp:txXfrm>
    </dsp:sp>
    <dsp:sp modelId="{9C90682E-68ED-4449-81D3-22D7D4EE6E5C}">
      <dsp:nvSpPr>
        <dsp:cNvPr id="0" name=""/>
        <dsp:cNvSpPr/>
      </dsp:nvSpPr>
      <dsp:spPr>
        <a:xfrm>
          <a:off x="7724319" y="1305507"/>
          <a:ext cx="1127551" cy="633897"/>
        </a:xfrm>
        <a:prstGeom prst="roundRect">
          <a:avLst>
            <a:gd name="adj" fmla="val 10000"/>
          </a:avLst>
        </a:prstGeom>
        <a:solidFill>
          <a:schemeClr val="accent5">
            <a:hueOff val="-5328851"/>
            <a:satOff val="-13734"/>
            <a:lumOff val="-9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Status Quo</a:t>
          </a:r>
        </a:p>
      </dsp:txBody>
      <dsp:txXfrm>
        <a:off x="7742885" y="1324073"/>
        <a:ext cx="1090419" cy="596765"/>
      </dsp:txXfrm>
    </dsp:sp>
    <dsp:sp modelId="{BAF5E9DF-861D-4662-BC55-A189EF520C29}">
      <dsp:nvSpPr>
        <dsp:cNvPr id="0" name=""/>
        <dsp:cNvSpPr/>
      </dsp:nvSpPr>
      <dsp:spPr>
        <a:xfrm>
          <a:off x="7724319" y="2036927"/>
          <a:ext cx="1127551" cy="633897"/>
        </a:xfrm>
        <a:prstGeom prst="roundRect">
          <a:avLst>
            <a:gd name="adj" fmla="val 10000"/>
          </a:avLst>
        </a:prstGeom>
        <a:solidFill>
          <a:schemeClr val="accent5">
            <a:hueOff val="-5458823"/>
            <a:satOff val="-14069"/>
            <a:lumOff val="-95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Political Actors</a:t>
          </a:r>
        </a:p>
      </dsp:txBody>
      <dsp:txXfrm>
        <a:off x="7742885" y="2055493"/>
        <a:ext cx="1090419" cy="596765"/>
      </dsp:txXfrm>
    </dsp:sp>
    <dsp:sp modelId="{59843571-505A-426A-8BA9-221E9FA2A4AA}">
      <dsp:nvSpPr>
        <dsp:cNvPr id="0" name=""/>
        <dsp:cNvSpPr/>
      </dsp:nvSpPr>
      <dsp:spPr>
        <a:xfrm>
          <a:off x="7724319" y="2768347"/>
          <a:ext cx="1127551" cy="633897"/>
        </a:xfrm>
        <a:prstGeom prst="roundRect">
          <a:avLst>
            <a:gd name="adj" fmla="val 10000"/>
          </a:avLst>
        </a:prstGeom>
        <a:solidFill>
          <a:schemeClr val="accent5">
            <a:hueOff val="-5588795"/>
            <a:satOff val="-14404"/>
            <a:lumOff val="-97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Network</a:t>
          </a:r>
        </a:p>
      </dsp:txBody>
      <dsp:txXfrm>
        <a:off x="7742885" y="2786913"/>
        <a:ext cx="1090419" cy="596765"/>
      </dsp:txXfrm>
    </dsp:sp>
    <dsp:sp modelId="{9FF38352-4BC2-4AC6-9D91-7C2A43132CAE}">
      <dsp:nvSpPr>
        <dsp:cNvPr id="0" name=""/>
        <dsp:cNvSpPr/>
      </dsp:nvSpPr>
      <dsp:spPr>
        <a:xfrm>
          <a:off x="7724319" y="3499767"/>
          <a:ext cx="1127551" cy="633897"/>
        </a:xfrm>
        <a:prstGeom prst="roundRect">
          <a:avLst>
            <a:gd name="adj" fmla="val 10000"/>
          </a:avLst>
        </a:prstGeom>
        <a:solidFill>
          <a:schemeClr val="accent5">
            <a:hueOff val="-5718767"/>
            <a:satOff val="-14739"/>
            <a:lumOff val="-99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Bridging</a:t>
          </a:r>
        </a:p>
      </dsp:txBody>
      <dsp:txXfrm>
        <a:off x="7742885" y="3518333"/>
        <a:ext cx="1090419" cy="596765"/>
      </dsp:txXfrm>
    </dsp:sp>
    <dsp:sp modelId="{D9C2E177-B7ED-4F5C-BAD4-9C0EFE14136C}">
      <dsp:nvSpPr>
        <dsp:cNvPr id="0" name=""/>
        <dsp:cNvSpPr/>
      </dsp:nvSpPr>
      <dsp:spPr>
        <a:xfrm>
          <a:off x="9098522" y="0"/>
          <a:ext cx="1409439" cy="435133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Public Policy Project – 20%</a:t>
          </a:r>
        </a:p>
      </dsp:txBody>
      <dsp:txXfrm>
        <a:off x="9098522" y="0"/>
        <a:ext cx="1409439" cy="1305401"/>
      </dsp:txXfrm>
    </dsp:sp>
    <dsp:sp modelId="{626386D9-A5E3-497D-8E5F-3E99885CFA45}">
      <dsp:nvSpPr>
        <dsp:cNvPr id="0" name=""/>
        <dsp:cNvSpPr/>
      </dsp:nvSpPr>
      <dsp:spPr>
        <a:xfrm>
          <a:off x="9239466" y="1306198"/>
          <a:ext cx="1127551" cy="311424"/>
        </a:xfrm>
        <a:prstGeom prst="roundRect">
          <a:avLst>
            <a:gd name="adj" fmla="val 10000"/>
          </a:avLst>
        </a:prstGeom>
        <a:solidFill>
          <a:schemeClr val="accent5">
            <a:hueOff val="-5848739"/>
            <a:satOff val="-15074"/>
            <a:lumOff val="-101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Discussion</a:t>
          </a:r>
        </a:p>
      </dsp:txBody>
      <dsp:txXfrm>
        <a:off x="9248587" y="1315319"/>
        <a:ext cx="1109309" cy="293182"/>
      </dsp:txXfrm>
    </dsp:sp>
    <dsp:sp modelId="{5FDBAEA1-896E-4C2B-A6AE-1C79D6A40975}">
      <dsp:nvSpPr>
        <dsp:cNvPr id="0" name=""/>
        <dsp:cNvSpPr/>
      </dsp:nvSpPr>
      <dsp:spPr>
        <a:xfrm>
          <a:off x="9239466" y="1665534"/>
          <a:ext cx="1127551" cy="311424"/>
        </a:xfrm>
        <a:prstGeom prst="roundRect">
          <a:avLst>
            <a:gd name="adj" fmla="val 10000"/>
          </a:avLst>
        </a:prstGeom>
        <a:solidFill>
          <a:schemeClr val="accent5">
            <a:hueOff val="-5978711"/>
            <a:satOff val="-15409"/>
            <a:lumOff val="-104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My Public Problem</a:t>
          </a:r>
        </a:p>
      </dsp:txBody>
      <dsp:txXfrm>
        <a:off x="9248587" y="1674655"/>
        <a:ext cx="1109309" cy="293182"/>
      </dsp:txXfrm>
    </dsp:sp>
    <dsp:sp modelId="{B70E9ECE-23C6-4DDE-A8CC-71DE7D77CACD}">
      <dsp:nvSpPr>
        <dsp:cNvPr id="0" name=""/>
        <dsp:cNvSpPr/>
      </dsp:nvSpPr>
      <dsp:spPr>
        <a:xfrm>
          <a:off x="9239466" y="2024870"/>
          <a:ext cx="1127551" cy="311424"/>
        </a:xfrm>
        <a:prstGeom prst="roundRect">
          <a:avLst>
            <a:gd name="adj" fmla="val 10000"/>
          </a:avLst>
        </a:prstGeom>
        <a:solidFill>
          <a:schemeClr val="accent5">
            <a:hueOff val="-6108683"/>
            <a:satOff val="-15744"/>
            <a:lumOff val="-1063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Data Analyst Roundtable</a:t>
          </a:r>
        </a:p>
      </dsp:txBody>
      <dsp:txXfrm>
        <a:off x="9248587" y="2033991"/>
        <a:ext cx="1109309" cy="293182"/>
      </dsp:txXfrm>
    </dsp:sp>
    <dsp:sp modelId="{77654E9E-C40E-46C4-8DE3-F1882E5B7633}">
      <dsp:nvSpPr>
        <dsp:cNvPr id="0" name=""/>
        <dsp:cNvSpPr/>
      </dsp:nvSpPr>
      <dsp:spPr>
        <a:xfrm>
          <a:off x="9239466" y="2384206"/>
          <a:ext cx="1127551" cy="311424"/>
        </a:xfrm>
        <a:prstGeom prst="roundRect">
          <a:avLst>
            <a:gd name="adj" fmla="val 10000"/>
          </a:avLst>
        </a:prstGeom>
        <a:solidFill>
          <a:schemeClr val="accent5">
            <a:hueOff val="-6238655"/>
            <a:satOff val="-16079"/>
            <a:lumOff val="-1086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GIS Analyst Roundtable</a:t>
          </a:r>
        </a:p>
      </dsp:txBody>
      <dsp:txXfrm>
        <a:off x="9248587" y="2393327"/>
        <a:ext cx="1109309" cy="293182"/>
      </dsp:txXfrm>
    </dsp:sp>
    <dsp:sp modelId="{8C125179-AFF2-4B9D-B52E-18E11577B247}">
      <dsp:nvSpPr>
        <dsp:cNvPr id="0" name=""/>
        <dsp:cNvSpPr/>
      </dsp:nvSpPr>
      <dsp:spPr>
        <a:xfrm>
          <a:off x="9239466" y="2743541"/>
          <a:ext cx="1127551" cy="311424"/>
        </a:xfrm>
        <a:prstGeom prst="roundRect">
          <a:avLst>
            <a:gd name="adj" fmla="val 10000"/>
          </a:avLst>
        </a:prstGeom>
        <a:solidFill>
          <a:schemeClr val="accent5">
            <a:hueOff val="-6368627"/>
            <a:satOff val="-16414"/>
            <a:lumOff val="-110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Policy Analyst Roundtable</a:t>
          </a:r>
        </a:p>
      </dsp:txBody>
      <dsp:txXfrm>
        <a:off x="9248587" y="2752662"/>
        <a:ext cx="1109309" cy="293182"/>
      </dsp:txXfrm>
    </dsp:sp>
    <dsp:sp modelId="{48A22E28-6942-4496-848A-2B3B10DDB6CF}">
      <dsp:nvSpPr>
        <dsp:cNvPr id="0" name=""/>
        <dsp:cNvSpPr/>
      </dsp:nvSpPr>
      <dsp:spPr>
        <a:xfrm>
          <a:off x="9239466" y="3102877"/>
          <a:ext cx="1127551" cy="311424"/>
        </a:xfrm>
        <a:prstGeom prst="roundRect">
          <a:avLst>
            <a:gd name="adj" fmla="val 10000"/>
          </a:avLst>
        </a:prstGeom>
        <a:solidFill>
          <a:schemeClr val="accent5">
            <a:hueOff val="-6498598"/>
            <a:satOff val="-16749"/>
            <a:lumOff val="-113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Communications Analyst Roundtable</a:t>
          </a:r>
        </a:p>
      </dsp:txBody>
      <dsp:txXfrm>
        <a:off x="9248587" y="3111998"/>
        <a:ext cx="1109309" cy="293182"/>
      </dsp:txXfrm>
    </dsp:sp>
    <dsp:sp modelId="{F3537C62-0B31-4D55-8839-BAD66648B6E6}">
      <dsp:nvSpPr>
        <dsp:cNvPr id="0" name=""/>
        <dsp:cNvSpPr/>
      </dsp:nvSpPr>
      <dsp:spPr>
        <a:xfrm>
          <a:off x="9239466" y="3462213"/>
          <a:ext cx="1127551" cy="311424"/>
        </a:xfrm>
        <a:prstGeom prst="roundRect">
          <a:avLst>
            <a:gd name="adj" fmla="val 10000"/>
          </a:avLst>
        </a:prstGeom>
        <a:solidFill>
          <a:schemeClr val="accent5">
            <a:hueOff val="-6628571"/>
            <a:satOff val="-17084"/>
            <a:lumOff val="-115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Presentation</a:t>
          </a:r>
        </a:p>
      </dsp:txBody>
      <dsp:txXfrm>
        <a:off x="9248587" y="3471334"/>
        <a:ext cx="1109309" cy="293182"/>
      </dsp:txXfrm>
    </dsp:sp>
    <dsp:sp modelId="{61D87EE4-A619-456D-AC82-16F80764D6B3}">
      <dsp:nvSpPr>
        <dsp:cNvPr id="0" name=""/>
        <dsp:cNvSpPr/>
      </dsp:nvSpPr>
      <dsp:spPr>
        <a:xfrm>
          <a:off x="9239466" y="3821549"/>
          <a:ext cx="1127551" cy="311424"/>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marL="0" lvl="0" indent="0" algn="ctr" defTabSz="355600">
            <a:lnSpc>
              <a:spcPct val="90000"/>
            </a:lnSpc>
            <a:spcBef>
              <a:spcPct val="0"/>
            </a:spcBef>
            <a:spcAft>
              <a:spcPct val="35000"/>
            </a:spcAft>
            <a:buNone/>
          </a:pPr>
          <a:r>
            <a:rPr lang="en-US" sz="800" kern="1200" dirty="0"/>
            <a:t>Pair-Share-Think</a:t>
          </a:r>
        </a:p>
      </dsp:txBody>
      <dsp:txXfrm>
        <a:off x="9248587" y="3830670"/>
        <a:ext cx="1109309" cy="2931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42A75-F0F0-4C5D-9DD5-9BCFAE7F83CA}">
      <dsp:nvSpPr>
        <dsp:cNvPr id="0" name=""/>
        <dsp:cNvSpPr/>
      </dsp:nvSpPr>
      <dsp:spPr>
        <a:xfrm>
          <a:off x="0" y="5574"/>
          <a:ext cx="6891187" cy="7304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129E7F-FFF4-4D19-BA1C-B753F6101A81}">
      <dsp:nvSpPr>
        <dsp:cNvPr id="0" name=""/>
        <dsp:cNvSpPr/>
      </dsp:nvSpPr>
      <dsp:spPr>
        <a:xfrm>
          <a:off x="220967" y="169931"/>
          <a:ext cx="401759" cy="4017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672C81-7138-4941-9922-FBAABF0143CF}">
      <dsp:nvSpPr>
        <dsp:cNvPr id="0" name=""/>
        <dsp:cNvSpPr/>
      </dsp:nvSpPr>
      <dsp:spPr>
        <a:xfrm>
          <a:off x="843695" y="5574"/>
          <a:ext cx="3101034"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844550">
            <a:lnSpc>
              <a:spcPct val="90000"/>
            </a:lnSpc>
            <a:spcBef>
              <a:spcPct val="0"/>
            </a:spcBef>
            <a:spcAft>
              <a:spcPct val="35000"/>
            </a:spcAft>
            <a:buNone/>
          </a:pPr>
          <a:r>
            <a:rPr lang="en-US" sz="1900" kern="1200"/>
            <a:t>How are these assessments equity-minded?</a:t>
          </a:r>
        </a:p>
      </dsp:txBody>
      <dsp:txXfrm>
        <a:off x="843695" y="5574"/>
        <a:ext cx="3101034" cy="730472"/>
      </dsp:txXfrm>
    </dsp:sp>
    <dsp:sp modelId="{830533C1-357B-4E52-9EA2-6122AC61FA5A}">
      <dsp:nvSpPr>
        <dsp:cNvPr id="0" name=""/>
        <dsp:cNvSpPr/>
      </dsp:nvSpPr>
      <dsp:spPr>
        <a:xfrm>
          <a:off x="3944729" y="5574"/>
          <a:ext cx="2945632"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488950">
            <a:lnSpc>
              <a:spcPct val="90000"/>
            </a:lnSpc>
            <a:spcBef>
              <a:spcPct val="0"/>
            </a:spcBef>
            <a:spcAft>
              <a:spcPct val="35000"/>
            </a:spcAft>
            <a:buNone/>
          </a:pPr>
          <a:r>
            <a:rPr lang="en-US" sz="1100" kern="1200"/>
            <a:t>Discussion centered on diversity, equity, and inclusion</a:t>
          </a:r>
        </a:p>
      </dsp:txBody>
      <dsp:txXfrm>
        <a:off x="3944729" y="5574"/>
        <a:ext cx="2945632" cy="730472"/>
      </dsp:txXfrm>
    </dsp:sp>
    <dsp:sp modelId="{E49F830B-FE84-496F-B834-830C77896EC2}">
      <dsp:nvSpPr>
        <dsp:cNvPr id="0" name=""/>
        <dsp:cNvSpPr/>
      </dsp:nvSpPr>
      <dsp:spPr>
        <a:xfrm>
          <a:off x="0" y="918664"/>
          <a:ext cx="6891187" cy="7304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C17952-2C3F-4F7A-8ECE-3871F72A4744}">
      <dsp:nvSpPr>
        <dsp:cNvPr id="0" name=""/>
        <dsp:cNvSpPr/>
      </dsp:nvSpPr>
      <dsp:spPr>
        <a:xfrm>
          <a:off x="220967" y="1083021"/>
          <a:ext cx="401759" cy="4017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18CBB2-01CE-4898-93B1-8DC918F392CC}">
      <dsp:nvSpPr>
        <dsp:cNvPr id="0" name=""/>
        <dsp:cNvSpPr/>
      </dsp:nvSpPr>
      <dsp:spPr>
        <a:xfrm>
          <a:off x="843695" y="918664"/>
          <a:ext cx="3101034"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844550">
            <a:lnSpc>
              <a:spcPct val="90000"/>
            </a:lnSpc>
            <a:spcBef>
              <a:spcPct val="0"/>
            </a:spcBef>
            <a:spcAft>
              <a:spcPct val="35000"/>
            </a:spcAft>
            <a:buNone/>
          </a:pPr>
          <a:r>
            <a:rPr lang="en-US" sz="1900" kern="1200"/>
            <a:t>How do these assessments help students?</a:t>
          </a:r>
        </a:p>
      </dsp:txBody>
      <dsp:txXfrm>
        <a:off x="843695" y="918664"/>
        <a:ext cx="3101034" cy="730472"/>
      </dsp:txXfrm>
    </dsp:sp>
    <dsp:sp modelId="{6976E581-054F-441F-BDF1-4A977D3EAA92}">
      <dsp:nvSpPr>
        <dsp:cNvPr id="0" name=""/>
        <dsp:cNvSpPr/>
      </dsp:nvSpPr>
      <dsp:spPr>
        <a:xfrm>
          <a:off x="3944729" y="918664"/>
          <a:ext cx="2945632"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488950">
            <a:lnSpc>
              <a:spcPct val="90000"/>
            </a:lnSpc>
            <a:spcBef>
              <a:spcPct val="0"/>
            </a:spcBef>
            <a:spcAft>
              <a:spcPct val="35000"/>
            </a:spcAft>
            <a:buNone/>
          </a:pPr>
          <a:r>
            <a:rPr lang="en-US" sz="1100" kern="1200"/>
            <a:t>Provide opportunity for critical examination of course content</a:t>
          </a:r>
        </a:p>
        <a:p>
          <a:pPr marL="0" lvl="0" indent="0" algn="l" defTabSz="488950">
            <a:lnSpc>
              <a:spcPct val="90000"/>
            </a:lnSpc>
            <a:spcBef>
              <a:spcPct val="0"/>
            </a:spcBef>
            <a:spcAft>
              <a:spcPct val="35000"/>
            </a:spcAft>
            <a:buNone/>
          </a:pPr>
          <a:r>
            <a:rPr lang="en-US" sz="1100" kern="1200"/>
            <a:t>Provide opportunity for dialogue between students</a:t>
          </a:r>
        </a:p>
      </dsp:txBody>
      <dsp:txXfrm>
        <a:off x="3944729" y="918664"/>
        <a:ext cx="2945632" cy="730472"/>
      </dsp:txXfrm>
    </dsp:sp>
    <dsp:sp modelId="{3644518C-E4B6-4F73-A9F1-70681BBD1CF5}">
      <dsp:nvSpPr>
        <dsp:cNvPr id="0" name=""/>
        <dsp:cNvSpPr/>
      </dsp:nvSpPr>
      <dsp:spPr>
        <a:xfrm>
          <a:off x="0" y="1831754"/>
          <a:ext cx="6891187" cy="7304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C03D19-BE0C-4786-898E-39C3C81A4DDB}">
      <dsp:nvSpPr>
        <dsp:cNvPr id="0" name=""/>
        <dsp:cNvSpPr/>
      </dsp:nvSpPr>
      <dsp:spPr>
        <a:xfrm>
          <a:off x="220967" y="1996111"/>
          <a:ext cx="401759" cy="4017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DB6A73-F576-4F28-A914-FF2E6E0D0041}">
      <dsp:nvSpPr>
        <dsp:cNvPr id="0" name=""/>
        <dsp:cNvSpPr/>
      </dsp:nvSpPr>
      <dsp:spPr>
        <a:xfrm>
          <a:off x="843695" y="1831754"/>
          <a:ext cx="3101034"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844550">
            <a:lnSpc>
              <a:spcPct val="90000"/>
            </a:lnSpc>
            <a:spcBef>
              <a:spcPct val="0"/>
            </a:spcBef>
            <a:spcAft>
              <a:spcPct val="35000"/>
            </a:spcAft>
            <a:buNone/>
          </a:pPr>
          <a:r>
            <a:rPr lang="en-US" sz="1900" kern="1200"/>
            <a:t>How do these assessments improve outcomes?</a:t>
          </a:r>
        </a:p>
      </dsp:txBody>
      <dsp:txXfrm>
        <a:off x="843695" y="1831754"/>
        <a:ext cx="3101034" cy="730472"/>
      </dsp:txXfrm>
    </dsp:sp>
    <dsp:sp modelId="{FB0B135A-1118-42C7-BDDA-6FF8AB348ACF}">
      <dsp:nvSpPr>
        <dsp:cNvPr id="0" name=""/>
        <dsp:cNvSpPr/>
      </dsp:nvSpPr>
      <dsp:spPr>
        <a:xfrm>
          <a:off x="3944729" y="1831754"/>
          <a:ext cx="2945632"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488950">
            <a:lnSpc>
              <a:spcPct val="90000"/>
            </a:lnSpc>
            <a:spcBef>
              <a:spcPct val="0"/>
            </a:spcBef>
            <a:spcAft>
              <a:spcPct val="35000"/>
            </a:spcAft>
            <a:buNone/>
          </a:pPr>
          <a:r>
            <a:rPr lang="en-US" sz="1100" kern="1200" dirty="0"/>
            <a:t>TBD</a:t>
          </a:r>
        </a:p>
      </dsp:txBody>
      <dsp:txXfrm>
        <a:off x="3944729" y="1831754"/>
        <a:ext cx="2945632" cy="730472"/>
      </dsp:txXfrm>
    </dsp:sp>
    <dsp:sp modelId="{A4953544-B6D8-4A5D-8B7C-2CB51F050B82}">
      <dsp:nvSpPr>
        <dsp:cNvPr id="0" name=""/>
        <dsp:cNvSpPr/>
      </dsp:nvSpPr>
      <dsp:spPr>
        <a:xfrm>
          <a:off x="0" y="2744845"/>
          <a:ext cx="6891187" cy="7304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8DEE28-F79A-40A0-AAE4-541D96E896D0}">
      <dsp:nvSpPr>
        <dsp:cNvPr id="0" name=""/>
        <dsp:cNvSpPr/>
      </dsp:nvSpPr>
      <dsp:spPr>
        <a:xfrm>
          <a:off x="220967" y="2909201"/>
          <a:ext cx="401759" cy="401759"/>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7769B5-9541-4DE9-9E3B-82ABDF04EC08}">
      <dsp:nvSpPr>
        <dsp:cNvPr id="0" name=""/>
        <dsp:cNvSpPr/>
      </dsp:nvSpPr>
      <dsp:spPr>
        <a:xfrm>
          <a:off x="843695" y="2744845"/>
          <a:ext cx="3101034"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844550">
            <a:lnSpc>
              <a:spcPct val="90000"/>
            </a:lnSpc>
            <a:spcBef>
              <a:spcPct val="0"/>
            </a:spcBef>
            <a:spcAft>
              <a:spcPct val="35000"/>
            </a:spcAft>
            <a:buNone/>
          </a:pPr>
          <a:r>
            <a:rPr lang="en-US" sz="1900" kern="1200"/>
            <a:t>How can I facilitate this Discussion in my own classes?</a:t>
          </a:r>
        </a:p>
      </dsp:txBody>
      <dsp:txXfrm>
        <a:off x="843695" y="2744845"/>
        <a:ext cx="3101034" cy="730472"/>
      </dsp:txXfrm>
    </dsp:sp>
    <dsp:sp modelId="{E1A393BB-08F8-4707-AD01-D624D9F2BB7C}">
      <dsp:nvSpPr>
        <dsp:cNvPr id="0" name=""/>
        <dsp:cNvSpPr/>
      </dsp:nvSpPr>
      <dsp:spPr>
        <a:xfrm>
          <a:off x="3944729" y="2744845"/>
          <a:ext cx="2945632"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488950">
            <a:lnSpc>
              <a:spcPct val="90000"/>
            </a:lnSpc>
            <a:spcBef>
              <a:spcPct val="0"/>
            </a:spcBef>
            <a:spcAft>
              <a:spcPct val="35000"/>
            </a:spcAft>
            <a:buNone/>
          </a:pPr>
          <a:r>
            <a:rPr lang="en-US" sz="1100" kern="1200">
              <a:hlinkClick xmlns:r="http://schemas.openxmlformats.org/officeDocument/2006/relationships" r:id="rId9"/>
            </a:rPr>
            <a:t>Download from Canvas Commons</a:t>
          </a:r>
          <a:endParaRPr lang="en-US" sz="1100" kern="1200"/>
        </a:p>
      </dsp:txBody>
      <dsp:txXfrm>
        <a:off x="3944729" y="2744845"/>
        <a:ext cx="2945632" cy="730472"/>
      </dsp:txXfrm>
    </dsp:sp>
    <dsp:sp modelId="{183311D5-F486-465B-BA06-119E80FF0DA9}">
      <dsp:nvSpPr>
        <dsp:cNvPr id="0" name=""/>
        <dsp:cNvSpPr/>
      </dsp:nvSpPr>
      <dsp:spPr>
        <a:xfrm>
          <a:off x="0" y="3657935"/>
          <a:ext cx="6891187" cy="7304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43976D-C2A3-4649-86AE-8B34587928E5}">
      <dsp:nvSpPr>
        <dsp:cNvPr id="0" name=""/>
        <dsp:cNvSpPr/>
      </dsp:nvSpPr>
      <dsp:spPr>
        <a:xfrm>
          <a:off x="220967" y="3822291"/>
          <a:ext cx="401759" cy="401759"/>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3646FA-44A6-471B-BB07-0D048922594E}">
      <dsp:nvSpPr>
        <dsp:cNvPr id="0" name=""/>
        <dsp:cNvSpPr/>
      </dsp:nvSpPr>
      <dsp:spPr>
        <a:xfrm>
          <a:off x="843695" y="3657935"/>
          <a:ext cx="3101034"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844550">
            <a:lnSpc>
              <a:spcPct val="90000"/>
            </a:lnSpc>
            <a:spcBef>
              <a:spcPct val="0"/>
            </a:spcBef>
            <a:spcAft>
              <a:spcPct val="35000"/>
            </a:spcAft>
            <a:buNone/>
          </a:pPr>
          <a:r>
            <a:rPr lang="en-US" sz="1900" kern="1200"/>
            <a:t>Will this work in other disciplines?</a:t>
          </a:r>
        </a:p>
      </dsp:txBody>
      <dsp:txXfrm>
        <a:off x="843695" y="3657935"/>
        <a:ext cx="3101034" cy="730472"/>
      </dsp:txXfrm>
    </dsp:sp>
    <dsp:sp modelId="{496A0332-4CC2-408D-B614-61567775B0EF}">
      <dsp:nvSpPr>
        <dsp:cNvPr id="0" name=""/>
        <dsp:cNvSpPr/>
      </dsp:nvSpPr>
      <dsp:spPr>
        <a:xfrm>
          <a:off x="3944729" y="3657935"/>
          <a:ext cx="2945632" cy="730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308" tIns="77308" rIns="77308" bIns="77308" numCol="1" spcCol="1270" anchor="ctr" anchorCtr="0">
          <a:noAutofit/>
        </a:bodyPr>
        <a:lstStyle/>
        <a:p>
          <a:pPr marL="0" lvl="0" indent="0" algn="l" defTabSz="488950">
            <a:lnSpc>
              <a:spcPct val="90000"/>
            </a:lnSpc>
            <a:spcBef>
              <a:spcPct val="0"/>
            </a:spcBef>
            <a:spcAft>
              <a:spcPct val="35000"/>
            </a:spcAft>
            <a:buNone/>
          </a:pPr>
          <a:r>
            <a:rPr lang="en-US" sz="1100" kern="1200"/>
            <a:t>I believe it can</a:t>
          </a:r>
        </a:p>
      </dsp:txBody>
      <dsp:txXfrm>
        <a:off x="3944729" y="3657935"/>
        <a:ext cx="2945632" cy="73047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7T05:45:58.9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7T05:45:52.706"/>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07T05:45:52.706"/>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3DC3EF-706F-4276-AE79-8091D3AC6317}" type="datetimeFigureOut">
              <a:rPr lang="en-US" smtClean="0"/>
              <a:t>5/7/2020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AB7E9-BA82-412C-B31F-C742F6880499}" type="slidenum">
              <a:rPr lang="en-US" smtClean="0"/>
              <a:t>‹#›</a:t>
            </a:fld>
            <a:endParaRPr lang="en-US"/>
          </a:p>
        </p:txBody>
      </p:sp>
    </p:spTree>
    <p:extLst>
      <p:ext uri="{BB962C8B-B14F-4D97-AF65-F5344CB8AC3E}">
        <p14:creationId xmlns:p14="http://schemas.microsoft.com/office/powerpoint/2010/main" val="2830741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893DDE3-C6FE-473B-9273-8E2BD7B824A8}" type="slidenum">
              <a:rPr lang="en-US" smtClean="0"/>
              <a:t>2</a:t>
            </a:fld>
            <a:endParaRPr lang="en-US"/>
          </a:p>
        </p:txBody>
      </p:sp>
    </p:spTree>
    <p:extLst>
      <p:ext uri="{BB962C8B-B14F-4D97-AF65-F5344CB8AC3E}">
        <p14:creationId xmlns:p14="http://schemas.microsoft.com/office/powerpoint/2010/main" val="2998249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893DDE3-C6FE-473B-9273-8E2BD7B824A8}" type="slidenum">
              <a:rPr lang="en-US" smtClean="0"/>
              <a:t>3</a:t>
            </a:fld>
            <a:endParaRPr lang="en-US"/>
          </a:p>
        </p:txBody>
      </p:sp>
    </p:spTree>
    <p:extLst>
      <p:ext uri="{BB962C8B-B14F-4D97-AF65-F5344CB8AC3E}">
        <p14:creationId xmlns:p14="http://schemas.microsoft.com/office/powerpoint/2010/main" val="2226660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93DDE3-C6FE-473B-9273-8E2BD7B824A8}" type="slidenum">
              <a:rPr lang="en-US" smtClean="0"/>
              <a:t>5</a:t>
            </a:fld>
            <a:endParaRPr lang="en-US"/>
          </a:p>
        </p:txBody>
      </p:sp>
    </p:spTree>
    <p:extLst>
      <p:ext uri="{BB962C8B-B14F-4D97-AF65-F5344CB8AC3E}">
        <p14:creationId xmlns:p14="http://schemas.microsoft.com/office/powerpoint/2010/main" val="3458817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04623-3B13-4A87-A24D-E6663D346C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7B09DE-8880-434B-B78A-0192AFC77B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D4724B-11A7-4041-8822-E4A130409E27}"/>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5" name="Footer Placeholder 4">
            <a:extLst>
              <a:ext uri="{FF2B5EF4-FFF2-40B4-BE49-F238E27FC236}">
                <a16:creationId xmlns:a16="http://schemas.microsoft.com/office/drawing/2014/main" id="{6E6877F4-5278-4EF0-9AF0-7262F88E7E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E7856-FB8F-4DAB-BCD5-1CADA346FDD3}"/>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86968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EDB6B-47B4-4AA7-9FAB-72C27B7CC9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D12B44-53BC-43AC-8BED-4A69EC7E04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BC476-04CC-4A91-A858-F1CB8BB316DB}"/>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5" name="Footer Placeholder 4">
            <a:extLst>
              <a:ext uri="{FF2B5EF4-FFF2-40B4-BE49-F238E27FC236}">
                <a16:creationId xmlns:a16="http://schemas.microsoft.com/office/drawing/2014/main" id="{10D25674-988C-404B-B1D2-FCEBE55DF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7456E-18B6-48BE-BD59-F1710A189896}"/>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215432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292A55-7B59-43C7-8C2C-B5498E525B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F7F07-7D12-4715-9DDE-A59AFBA1AF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4062A4-3454-4068-9B06-400B1DA38931}"/>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5" name="Footer Placeholder 4">
            <a:extLst>
              <a:ext uri="{FF2B5EF4-FFF2-40B4-BE49-F238E27FC236}">
                <a16:creationId xmlns:a16="http://schemas.microsoft.com/office/drawing/2014/main" id="{EF028BCA-42E8-4A65-BD8D-AE8B28A29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5F397F-9584-448E-BE91-789CADB0DBF2}"/>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122367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A7FDC-2607-478E-864A-E9346044AD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810B86-8537-4540-8A72-D70E712E21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C46F-FFCA-414C-95C5-AD84CE1F59A2}"/>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5" name="Footer Placeholder 4">
            <a:extLst>
              <a:ext uri="{FF2B5EF4-FFF2-40B4-BE49-F238E27FC236}">
                <a16:creationId xmlns:a16="http://schemas.microsoft.com/office/drawing/2014/main" id="{CCE79296-8A44-435E-A0C9-37A95F6E3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16FFF7-79C3-4877-BF6A-3356B7FE4DD4}"/>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256059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57552-F0C0-4B5E-81DE-CA8ACFB8FF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2130E5-CD46-4D4B-B46E-169FE0818C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1F3D4F-8223-4C49-BDD8-75111DFC5815}"/>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5" name="Footer Placeholder 4">
            <a:extLst>
              <a:ext uri="{FF2B5EF4-FFF2-40B4-BE49-F238E27FC236}">
                <a16:creationId xmlns:a16="http://schemas.microsoft.com/office/drawing/2014/main" id="{D7947CDE-5A1E-4354-B2E6-05BDA512D5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DDFFE-9297-47AE-83E5-F3003FA2EAA6}"/>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201486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5AE61-8BD3-4454-96F8-84F021D7A0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9DF554-67E0-4696-89CA-9173BF04DA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0B1EDF-522E-4B15-BC35-FD1C846CDC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CCBBD4-B00E-4477-8DDD-E521ED350408}"/>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6" name="Footer Placeholder 5">
            <a:extLst>
              <a:ext uri="{FF2B5EF4-FFF2-40B4-BE49-F238E27FC236}">
                <a16:creationId xmlns:a16="http://schemas.microsoft.com/office/drawing/2014/main" id="{0744AF66-485B-4A20-A30A-1D6B4997CE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665B9E-486B-4226-B5F2-07FF82C39A29}"/>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290266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64594-B691-43C9-A159-D16F6A051A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B814C3-BA36-49CC-8F7F-782CDEF095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8C855E-9658-49E5-9723-F2E87936B7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359DE0-A567-4FC5-BC3C-1ABD567B1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CEAA45-5364-4F50-8B6C-2C86BB88E7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7EC606-A3BD-4786-A5BA-BC9E29CAE5C9}"/>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8" name="Footer Placeholder 7">
            <a:extLst>
              <a:ext uri="{FF2B5EF4-FFF2-40B4-BE49-F238E27FC236}">
                <a16:creationId xmlns:a16="http://schemas.microsoft.com/office/drawing/2014/main" id="{FB86AF46-72BE-4B62-8A38-1279F64310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CD9195-0549-4ECA-B74A-36F46A3772C7}"/>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1517398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B801-BB8B-4F7F-91D9-F6A3E8F1B5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7F7133-4009-407C-81BE-F3062EA19F5E}"/>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4" name="Footer Placeholder 3">
            <a:extLst>
              <a:ext uri="{FF2B5EF4-FFF2-40B4-BE49-F238E27FC236}">
                <a16:creationId xmlns:a16="http://schemas.microsoft.com/office/drawing/2014/main" id="{2C500283-0948-4104-94B3-48C90B306B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A52025-A3FF-441D-BCD1-E7FF6045DE26}"/>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36247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0AC8EF-0324-4A38-B311-D55C7DAE510A}"/>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3" name="Footer Placeholder 2">
            <a:extLst>
              <a:ext uri="{FF2B5EF4-FFF2-40B4-BE49-F238E27FC236}">
                <a16:creationId xmlns:a16="http://schemas.microsoft.com/office/drawing/2014/main" id="{38B7939A-7743-4608-B95F-2F9691E864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96274D-4A36-40C3-9BD1-3CD4FEAA6114}"/>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387468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7E2B4-4192-47DB-98E5-EF760D6C3E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2DB7F7-05AE-4CE8-9FF8-731A396B3E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526B9B-7015-4854-B11A-005718AA9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F0F190-F273-4C7C-B0D1-D2FC93D57079}"/>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6" name="Footer Placeholder 5">
            <a:extLst>
              <a:ext uri="{FF2B5EF4-FFF2-40B4-BE49-F238E27FC236}">
                <a16:creationId xmlns:a16="http://schemas.microsoft.com/office/drawing/2014/main" id="{EAF9B021-C0C0-4FE2-8F6A-408020D537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CB7CF2-4B56-4C58-A0B7-9CE413D01159}"/>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71896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BB31A-B3DC-4104-90FC-47340A8EA8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07D273-61E1-4812-B348-EF3AA7A19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D5DACB-3B8E-47A6-A4F4-12F1D9D0EC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A20266-1EA6-4D69-A7A4-51343D15C6FA}"/>
              </a:ext>
            </a:extLst>
          </p:cNvPr>
          <p:cNvSpPr>
            <a:spLocks noGrp="1"/>
          </p:cNvSpPr>
          <p:nvPr>
            <p:ph type="dt" sz="half" idx="10"/>
          </p:nvPr>
        </p:nvSpPr>
        <p:spPr/>
        <p:txBody>
          <a:bodyPr/>
          <a:lstStyle/>
          <a:p>
            <a:fld id="{6CB6DF15-895B-4140-9DEC-2C56FA9EA7D4}" type="datetimeFigureOut">
              <a:rPr lang="en-US" smtClean="0"/>
              <a:t>5/7/2020</a:t>
            </a:fld>
            <a:endParaRPr lang="en-US"/>
          </a:p>
        </p:txBody>
      </p:sp>
      <p:sp>
        <p:nvSpPr>
          <p:cNvPr id="6" name="Footer Placeholder 5">
            <a:extLst>
              <a:ext uri="{FF2B5EF4-FFF2-40B4-BE49-F238E27FC236}">
                <a16:creationId xmlns:a16="http://schemas.microsoft.com/office/drawing/2014/main" id="{F186E8FE-7570-4A3C-A620-162710FBAE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63A9FB-E3E4-4C6B-B0A6-BBA83B0EB076}"/>
              </a:ext>
            </a:extLst>
          </p:cNvPr>
          <p:cNvSpPr>
            <a:spLocks noGrp="1"/>
          </p:cNvSpPr>
          <p:nvPr>
            <p:ph type="sldNum" sz="quarter" idx="12"/>
          </p:nvPr>
        </p:nvSpPr>
        <p:spPr/>
        <p:txBody>
          <a:bodyPr/>
          <a:lstStyle/>
          <a:p>
            <a:fld id="{56626F21-E606-4DEF-9CA7-DBB23CF2CEE4}" type="slidenum">
              <a:rPr lang="en-US" smtClean="0"/>
              <a:t>‹#›</a:t>
            </a:fld>
            <a:endParaRPr lang="en-US"/>
          </a:p>
        </p:txBody>
      </p:sp>
    </p:spTree>
    <p:extLst>
      <p:ext uri="{BB962C8B-B14F-4D97-AF65-F5344CB8AC3E}">
        <p14:creationId xmlns:p14="http://schemas.microsoft.com/office/powerpoint/2010/main" val="1026059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B9D124-1E66-428B-9360-EDB0BC26F6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D7CB51-D58B-406E-B1D9-AE5DDFD8CD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8A358-7102-4CAA-AF06-9B4A26DF5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6DF15-895B-4140-9DEC-2C56FA9EA7D4}" type="datetimeFigureOut">
              <a:rPr lang="en-US" smtClean="0"/>
              <a:t>5/7/2020</a:t>
            </a:fld>
            <a:endParaRPr lang="en-US"/>
          </a:p>
        </p:txBody>
      </p:sp>
      <p:sp>
        <p:nvSpPr>
          <p:cNvPr id="5" name="Footer Placeholder 4">
            <a:extLst>
              <a:ext uri="{FF2B5EF4-FFF2-40B4-BE49-F238E27FC236}">
                <a16:creationId xmlns:a16="http://schemas.microsoft.com/office/drawing/2014/main" id="{20D7F7AC-F32C-4831-A32D-2158296FED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8062FD-A9F8-409E-BF4E-C3D27066D7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26F21-E606-4DEF-9CA7-DBB23CF2CEE4}" type="slidenum">
              <a:rPr lang="en-US" smtClean="0"/>
              <a:t>‹#›</a:t>
            </a:fld>
            <a:endParaRPr lang="en-US"/>
          </a:p>
        </p:txBody>
      </p:sp>
    </p:spTree>
    <p:extLst>
      <p:ext uri="{BB962C8B-B14F-4D97-AF65-F5344CB8AC3E}">
        <p14:creationId xmlns:p14="http://schemas.microsoft.com/office/powerpoint/2010/main" val="3353134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5EAE061-4AFE-4B3A-8FA1-FC5953E7E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D0398FB-7D27-4C59-A68B-663AE7A37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BD16F62-A2A9-4743-9895-F330C2E743B1}"/>
              </a:ext>
            </a:extLst>
          </p:cNvPr>
          <p:cNvSpPr>
            <a:spLocks noGrp="1"/>
          </p:cNvSpPr>
          <p:nvPr>
            <p:ph type="ctrTitle"/>
          </p:nvPr>
        </p:nvSpPr>
        <p:spPr>
          <a:xfrm>
            <a:off x="5093520" y="2744662"/>
            <a:ext cx="6589707" cy="2387600"/>
          </a:xfrm>
        </p:spPr>
        <p:txBody>
          <a:bodyPr>
            <a:normAutofit/>
          </a:bodyPr>
          <a:lstStyle/>
          <a:p>
            <a:pPr algn="r"/>
            <a:r>
              <a:rPr lang="en-US" sz="5100" b="1" dirty="0"/>
              <a:t>Diversity, Equity, and Inclusion Discussion and Reflection</a:t>
            </a:r>
          </a:p>
        </p:txBody>
      </p:sp>
      <p:sp>
        <p:nvSpPr>
          <p:cNvPr id="3" name="Subtitle 2">
            <a:extLst>
              <a:ext uri="{FF2B5EF4-FFF2-40B4-BE49-F238E27FC236}">
                <a16:creationId xmlns:a16="http://schemas.microsoft.com/office/drawing/2014/main" id="{5F017C7E-DF6C-4730-861D-C52E796AFC3B}"/>
              </a:ext>
            </a:extLst>
          </p:cNvPr>
          <p:cNvSpPr>
            <a:spLocks noGrp="1"/>
          </p:cNvSpPr>
          <p:nvPr>
            <p:ph type="subTitle" idx="1"/>
          </p:nvPr>
        </p:nvSpPr>
        <p:spPr>
          <a:xfrm>
            <a:off x="5093520" y="5224338"/>
            <a:ext cx="6589707" cy="995328"/>
          </a:xfrm>
        </p:spPr>
        <p:txBody>
          <a:bodyPr>
            <a:normAutofit/>
          </a:bodyPr>
          <a:lstStyle/>
          <a:p>
            <a:pPr algn="r"/>
            <a:r>
              <a:rPr lang="en-US" sz="1500"/>
              <a:t>Josh Franco, Ph.D.</a:t>
            </a:r>
          </a:p>
          <a:p>
            <a:pPr algn="r"/>
            <a:r>
              <a:rPr lang="en-US" sz="1500"/>
              <a:t>May 8, 2020</a:t>
            </a:r>
          </a:p>
          <a:p>
            <a:pPr algn="r"/>
            <a:r>
              <a:rPr lang="en-US" sz="1500"/>
              <a:t>Teaching Dialogues</a:t>
            </a:r>
          </a:p>
        </p:txBody>
      </p:sp>
      <p:cxnSp>
        <p:nvCxnSpPr>
          <p:cNvPr id="23" name="Straight Connector 22">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Oval 26">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4"/>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0DEE8134-8942-423C-9EAA-0110FCA113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4"/>
          </a:solidFill>
          <a:ln w="9525" cap="flat">
            <a:noFill/>
            <a:prstDash val="solid"/>
            <a:miter/>
          </a:ln>
        </p:spPr>
        <p:txBody>
          <a:bodyPr rtlCol="0" anchor="ctr"/>
          <a:lstStyle/>
          <a:p>
            <a:endParaRPr lang="en-US"/>
          </a:p>
        </p:txBody>
      </p:sp>
      <p:sp>
        <p:nvSpPr>
          <p:cNvPr id="33" name="Arc 32">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25164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2" name="Group 2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7"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4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5" name="Group 4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6" name="Rectangle 4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8" name="Rectangle 4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5" name="Title 4">
            <a:extLst>
              <a:ext uri="{FF2B5EF4-FFF2-40B4-BE49-F238E27FC236}">
                <a16:creationId xmlns:a16="http://schemas.microsoft.com/office/drawing/2014/main" id="{69A44280-5C3C-403A-B060-B44D1072BEB5}"/>
              </a:ext>
            </a:extLst>
          </p:cNvPr>
          <p:cNvSpPr>
            <a:spLocks noGrp="1"/>
          </p:cNvSpPr>
          <p:nvPr>
            <p:ph type="title"/>
          </p:nvPr>
        </p:nvSpPr>
        <p:spPr>
          <a:xfrm>
            <a:off x="904877" y="2415322"/>
            <a:ext cx="3451730" cy="2399869"/>
          </a:xfrm>
        </p:spPr>
        <p:txBody>
          <a:bodyPr>
            <a:normAutofit/>
          </a:bodyPr>
          <a:lstStyle/>
          <a:p>
            <a:pPr algn="ctr"/>
            <a:r>
              <a:rPr lang="en-US" sz="4000" b="1">
                <a:solidFill>
                  <a:srgbClr val="FFFFFF"/>
                </a:solidFill>
              </a:rPr>
              <a:t>Example of Discussion Post</a:t>
            </a:r>
          </a:p>
        </p:txBody>
      </p:sp>
      <p:sp>
        <p:nvSpPr>
          <p:cNvPr id="6" name="Content Placeholder 5">
            <a:extLst>
              <a:ext uri="{FF2B5EF4-FFF2-40B4-BE49-F238E27FC236}">
                <a16:creationId xmlns:a16="http://schemas.microsoft.com/office/drawing/2014/main" id="{EAC25B16-5D30-4951-9680-0ED48339BFCC}"/>
              </a:ext>
            </a:extLst>
          </p:cNvPr>
          <p:cNvSpPr>
            <a:spLocks noGrp="1"/>
          </p:cNvSpPr>
          <p:nvPr>
            <p:ph idx="1"/>
          </p:nvPr>
        </p:nvSpPr>
        <p:spPr>
          <a:xfrm>
            <a:off x="5120640" y="804672"/>
            <a:ext cx="6281928" cy="5248656"/>
          </a:xfrm>
        </p:spPr>
        <p:txBody>
          <a:bodyPr anchor="ctr">
            <a:normAutofit/>
          </a:bodyPr>
          <a:lstStyle/>
          <a:p>
            <a:r>
              <a:rPr lang="en-US" sz="2000" i="1" dirty="0"/>
              <a:t>As the chapter mentions, it is easy for us to look back and find ways that the US has been unequal. However, we can see now how the US has changed and developed.</a:t>
            </a:r>
          </a:p>
          <a:p>
            <a:r>
              <a:rPr lang="en-US" sz="2000" i="1" dirty="0"/>
              <a:t>Before as most people know, the US had people separate and segregated. We can see now how people are welcomed to be wherever with really no rules.</a:t>
            </a:r>
          </a:p>
          <a:p>
            <a:r>
              <a:rPr lang="en-US" sz="2000" i="1" dirty="0"/>
              <a:t>People of all </a:t>
            </a:r>
            <a:r>
              <a:rPr lang="en-US" sz="2000" i="1" dirty="0" err="1"/>
              <a:t>colores</a:t>
            </a:r>
            <a:r>
              <a:rPr lang="en-US" sz="2000" i="1" dirty="0"/>
              <a:t> can go into the same restaurant with no problem. People who had mental illnesses also were treated very poorly, they were sterilized and were shut out of society.</a:t>
            </a:r>
          </a:p>
          <a:p>
            <a:r>
              <a:rPr lang="en-US" sz="2000" i="1" dirty="0"/>
              <a:t>Now, I think there is still some issues with how society treats and views the mentally ill, but society is able to interact with them, like for example, people who have a mental illness are able to go to the same school as other. </a:t>
            </a:r>
          </a:p>
        </p:txBody>
      </p:sp>
    </p:spTree>
    <p:extLst>
      <p:ext uri="{BB962C8B-B14F-4D97-AF65-F5344CB8AC3E}">
        <p14:creationId xmlns:p14="http://schemas.microsoft.com/office/powerpoint/2010/main" val="1870942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1" name="Group 2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4" name="Group 4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5" name="Rectangle 4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4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26375D06-C006-4C9C-A9C8-BE328584D3B1}"/>
              </a:ext>
            </a:extLst>
          </p:cNvPr>
          <p:cNvSpPr>
            <a:spLocks noGrp="1"/>
          </p:cNvSpPr>
          <p:nvPr>
            <p:ph type="title"/>
          </p:nvPr>
        </p:nvSpPr>
        <p:spPr>
          <a:xfrm>
            <a:off x="904877" y="2415322"/>
            <a:ext cx="3451730" cy="2399869"/>
          </a:xfrm>
        </p:spPr>
        <p:txBody>
          <a:bodyPr>
            <a:normAutofit/>
          </a:bodyPr>
          <a:lstStyle/>
          <a:p>
            <a:pPr algn="ctr"/>
            <a:r>
              <a:rPr lang="en-US" sz="4000" b="1">
                <a:solidFill>
                  <a:srgbClr val="FFFFFF"/>
                </a:solidFill>
              </a:rPr>
              <a:t>Example of Discussion Reply</a:t>
            </a:r>
          </a:p>
        </p:txBody>
      </p:sp>
      <p:sp>
        <p:nvSpPr>
          <p:cNvPr id="3" name="Content Placeholder 2">
            <a:extLst>
              <a:ext uri="{FF2B5EF4-FFF2-40B4-BE49-F238E27FC236}">
                <a16:creationId xmlns:a16="http://schemas.microsoft.com/office/drawing/2014/main" id="{4A041F4B-FBB3-416B-B563-9407C68DD379}"/>
              </a:ext>
            </a:extLst>
          </p:cNvPr>
          <p:cNvSpPr>
            <a:spLocks noGrp="1"/>
          </p:cNvSpPr>
          <p:nvPr>
            <p:ph idx="1"/>
          </p:nvPr>
        </p:nvSpPr>
        <p:spPr>
          <a:xfrm>
            <a:off x="5120640" y="804672"/>
            <a:ext cx="6281928" cy="5248656"/>
          </a:xfrm>
        </p:spPr>
        <p:txBody>
          <a:bodyPr anchor="ctr">
            <a:normAutofit/>
          </a:bodyPr>
          <a:lstStyle/>
          <a:p>
            <a:r>
              <a:rPr lang="en-US" sz="2000" i="1" dirty="0"/>
              <a:t>You used inclusion and equity perspectives. I agree with you that the United States has positively changed regarding racism and segregation and that this can be seen from both perspectives.</a:t>
            </a:r>
          </a:p>
          <a:p>
            <a:r>
              <a:rPr lang="en-US" sz="2000" i="1" dirty="0"/>
              <a:t>By law, people of color are now able to attend schools with white students, even though their attendance and the graduation rates are still lower than those of white students.</a:t>
            </a:r>
          </a:p>
          <a:p>
            <a:r>
              <a:rPr lang="en-US" sz="2000" i="1" dirty="0"/>
              <a:t>In addition to your evaluation, I think it is also important to mention the inclusion of women in schools, especially colleges, and even the US government.</a:t>
            </a:r>
          </a:p>
          <a:p>
            <a:r>
              <a:rPr lang="en-US" sz="2000" i="1" dirty="0"/>
              <a:t>For example, over the past few decades, there has been an increase in the number of women in Congress. </a:t>
            </a:r>
          </a:p>
        </p:txBody>
      </p:sp>
    </p:spTree>
    <p:extLst>
      <p:ext uri="{BB962C8B-B14F-4D97-AF65-F5344CB8AC3E}">
        <p14:creationId xmlns:p14="http://schemas.microsoft.com/office/powerpoint/2010/main" val="110288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EAE061-4AFE-4B3A-8FA1-FC5953E7E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D0398FB-7D27-4C59-A68B-663AE7A37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0CC45AE6-CE57-40B5-AB40-4DD639C28013}"/>
              </a:ext>
            </a:extLst>
          </p:cNvPr>
          <p:cNvSpPr>
            <a:spLocks noGrp="1"/>
          </p:cNvSpPr>
          <p:nvPr>
            <p:ph type="title"/>
          </p:nvPr>
        </p:nvSpPr>
        <p:spPr>
          <a:xfrm>
            <a:off x="5093520" y="2744662"/>
            <a:ext cx="6589707" cy="2387600"/>
          </a:xfrm>
        </p:spPr>
        <p:txBody>
          <a:bodyPr vert="horz" lIns="91440" tIns="45720" rIns="91440" bIns="45720" rtlCol="0" anchor="b">
            <a:normAutofit/>
          </a:bodyPr>
          <a:lstStyle/>
          <a:p>
            <a:pPr algn="r"/>
            <a:r>
              <a:rPr lang="en-US" b="1" kern="1200" dirty="0">
                <a:solidFill>
                  <a:schemeClr val="tx1"/>
                </a:solidFill>
                <a:latin typeface="+mj-lt"/>
                <a:ea typeface="+mj-ea"/>
                <a:cs typeface="+mj-cs"/>
              </a:rPr>
              <a:t>Assignment: Reflection</a:t>
            </a:r>
          </a:p>
        </p:txBody>
      </p:sp>
      <p:sp>
        <p:nvSpPr>
          <p:cNvPr id="5" name="Text Placeholder 4">
            <a:extLst>
              <a:ext uri="{FF2B5EF4-FFF2-40B4-BE49-F238E27FC236}">
                <a16:creationId xmlns:a16="http://schemas.microsoft.com/office/drawing/2014/main" id="{AB1CF434-34CB-445A-86BF-B30B3D581084}"/>
              </a:ext>
            </a:extLst>
          </p:cNvPr>
          <p:cNvSpPr>
            <a:spLocks noGrp="1"/>
          </p:cNvSpPr>
          <p:nvPr>
            <p:ph type="body" idx="1"/>
          </p:nvPr>
        </p:nvSpPr>
        <p:spPr>
          <a:xfrm>
            <a:off x="5093520" y="5224338"/>
            <a:ext cx="6589707" cy="995328"/>
          </a:xfrm>
        </p:spPr>
        <p:txBody>
          <a:bodyPr vert="horz" lIns="91440" tIns="45720" rIns="91440" bIns="45720" rtlCol="0">
            <a:normAutofit/>
          </a:bodyPr>
          <a:lstStyle/>
          <a:p>
            <a:pPr algn="r"/>
            <a:endParaRPr lang="en-US" sz="2400" kern="1200">
              <a:solidFill>
                <a:schemeClr val="tx1"/>
              </a:solidFill>
              <a:latin typeface="+mn-lt"/>
              <a:ea typeface="+mn-ea"/>
              <a:cs typeface="+mn-cs"/>
            </a:endParaRPr>
          </a:p>
        </p:txBody>
      </p:sp>
      <p:cxnSp>
        <p:nvCxnSpPr>
          <p:cNvPr id="16" name="Straight Connector 15">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Oval 19">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4"/>
          </a:solid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DEE8134-8942-423C-9EAA-0110FCA113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4"/>
          </a:solidFill>
          <a:ln w="9525" cap="flat">
            <a:noFill/>
            <a:prstDash val="solid"/>
            <a:miter/>
          </a:ln>
        </p:spPr>
        <p:txBody>
          <a:bodyPr rtlCol="0" anchor="ctr"/>
          <a:lstStyle/>
          <a:p>
            <a:endParaRPr lang="en-US"/>
          </a:p>
        </p:txBody>
      </p:sp>
      <p:sp>
        <p:nvSpPr>
          <p:cNvPr id="26" name="Arc 25">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406397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83E28-AFA1-49D8-A7A5-6BAFC842F5EE}"/>
              </a:ext>
            </a:extLst>
          </p:cNvPr>
          <p:cNvSpPr>
            <a:spLocks noGrp="1"/>
          </p:cNvSpPr>
          <p:nvPr>
            <p:ph idx="1"/>
          </p:nvPr>
        </p:nvSpPr>
        <p:spPr/>
        <p:txBody>
          <a:bodyPr>
            <a:normAutofit/>
          </a:bodyPr>
          <a:lstStyle/>
          <a:p>
            <a:r>
              <a:rPr lang="en-US" sz="2000" dirty="0"/>
              <a:t>The utility of reflections is that you have an opportunity to evaluate your experience for the week.</a:t>
            </a:r>
          </a:p>
          <a:p>
            <a:r>
              <a:rPr lang="en-US" sz="2000" dirty="0"/>
              <a:t>Often, we are caught up in the day-to-day and forget to purposefully reminisce about our recent experiences.</a:t>
            </a:r>
          </a:p>
          <a:p>
            <a:r>
              <a:rPr lang="en-US" sz="2000" dirty="0"/>
              <a:t>For example, I have a son, his name is Ethan. Once my wife returned to a full-time position after her family leave ended, I took on the primary caregiver responsibilities. There were times I stressed out and moments I broke down because caring for a newborn is not easy.</a:t>
            </a:r>
          </a:p>
          <a:p>
            <a:r>
              <a:rPr lang="en-US" sz="2000" dirty="0"/>
              <a:t>In the moment, it difficult to recognize the experience we are living. But, reflecting on it, I can now see the richness of the experience. Being able to teach my son numbers, or watching him take his first steps, or having him learn a new word was very rewarding.</a:t>
            </a:r>
          </a:p>
          <a:p>
            <a:r>
              <a:rPr lang="en-US" sz="2000" dirty="0"/>
              <a:t>This is a long way of saying that with each passing week in the class --- while it can be stressful you have to stay up to finish an assessment or a struggle to get to our class because of transportation woes --- you are accomplishing a goal.</a:t>
            </a: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78D89E9B-73C2-42EC-B80B-A3FA58FB1F27}"/>
                  </a:ext>
                </a:extLst>
              </p14:cNvPr>
              <p14:cNvContentPartPr/>
              <p14:nvPr/>
            </p14:nvContentPartPr>
            <p14:xfrm>
              <a:off x="5896727" y="2164658"/>
              <a:ext cx="360" cy="360"/>
            </p14:xfrm>
          </p:contentPart>
        </mc:Choice>
        <mc:Fallback xmlns="">
          <p:pic>
            <p:nvPicPr>
              <p:cNvPr id="6" name="Ink 5">
                <a:extLst>
                  <a:ext uri="{FF2B5EF4-FFF2-40B4-BE49-F238E27FC236}">
                    <a16:creationId xmlns:a16="http://schemas.microsoft.com/office/drawing/2014/main" id="{78D89E9B-73C2-42EC-B80B-A3FA58FB1F27}"/>
                  </a:ext>
                </a:extLst>
              </p:cNvPr>
              <p:cNvPicPr/>
              <p:nvPr/>
            </p:nvPicPr>
            <p:blipFill>
              <a:blip r:embed="rId3"/>
              <a:stretch>
                <a:fillRect/>
              </a:stretch>
            </p:blipFill>
            <p:spPr>
              <a:xfrm>
                <a:off x="5887727" y="2155658"/>
                <a:ext cx="18000" cy="18000"/>
              </a:xfrm>
              <a:prstGeom prst="rect">
                <a:avLst/>
              </a:prstGeom>
            </p:spPr>
          </p:pic>
        </mc:Fallback>
      </mc:AlternateContent>
      <p:sp>
        <p:nvSpPr>
          <p:cNvPr id="15" name="Title 14">
            <a:extLst>
              <a:ext uri="{FF2B5EF4-FFF2-40B4-BE49-F238E27FC236}">
                <a16:creationId xmlns:a16="http://schemas.microsoft.com/office/drawing/2014/main" id="{BD87D0A3-2364-4E94-B572-D1E50A320A21}"/>
              </a:ext>
            </a:extLst>
          </p:cNvPr>
          <p:cNvSpPr>
            <a:spLocks noGrp="1"/>
          </p:cNvSpPr>
          <p:nvPr>
            <p:ph type="title"/>
          </p:nvPr>
        </p:nvSpPr>
        <p:spPr/>
        <p:txBody>
          <a:bodyPr/>
          <a:lstStyle/>
          <a:p>
            <a:r>
              <a:rPr lang="en-US" b="1" dirty="0"/>
              <a:t>Reflection Prompt</a:t>
            </a:r>
          </a:p>
        </p:txBody>
      </p:sp>
    </p:spTree>
    <p:extLst>
      <p:ext uri="{BB962C8B-B14F-4D97-AF65-F5344CB8AC3E}">
        <p14:creationId xmlns:p14="http://schemas.microsoft.com/office/powerpoint/2010/main" val="328985265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8B9F31-185F-4ED9-8B03-4E970B249A59}"/>
              </a:ext>
            </a:extLst>
          </p:cNvPr>
          <p:cNvSpPr>
            <a:spLocks noGrp="1"/>
          </p:cNvSpPr>
          <p:nvPr>
            <p:ph idx="1"/>
          </p:nvPr>
        </p:nvSpPr>
        <p:spPr/>
        <p:txBody>
          <a:bodyPr>
            <a:normAutofit/>
          </a:bodyPr>
          <a:lstStyle/>
          <a:p>
            <a:r>
              <a:rPr lang="en-US" sz="2400" dirty="0">
                <a:solidFill>
                  <a:schemeClr val="bg1"/>
                </a:solidFill>
              </a:rPr>
              <a:t>Please write at least 6 sentences reflecting on the week.</a:t>
            </a:r>
          </a:p>
          <a:p>
            <a:r>
              <a:rPr lang="en-US" sz="2400" dirty="0">
                <a:solidFill>
                  <a:schemeClr val="bg1"/>
                </a:solidFill>
              </a:rPr>
              <a:t>Sentence #1: Your 1st Sentence should be a question. Examples of questions include:</a:t>
            </a:r>
          </a:p>
          <a:p>
            <a:pPr lvl="1"/>
            <a:r>
              <a:rPr lang="en-US" sz="2000" dirty="0">
                <a:solidFill>
                  <a:schemeClr val="bg1"/>
                </a:solidFill>
              </a:rPr>
              <a:t>What did you find most interesting about the reading or lecture? Why did you find this the most interesting?</a:t>
            </a:r>
          </a:p>
          <a:p>
            <a:pPr lvl="1"/>
            <a:r>
              <a:rPr lang="en-US" sz="2000" dirty="0">
                <a:solidFill>
                  <a:schemeClr val="bg1"/>
                </a:solidFill>
              </a:rPr>
              <a:t>What did you find most relevant to your daily life about the reading or lecture? Why did you find this the most relevant?</a:t>
            </a:r>
          </a:p>
          <a:p>
            <a:pPr lvl="1"/>
            <a:r>
              <a:rPr lang="en-US" sz="2000" dirty="0">
                <a:solidFill>
                  <a:schemeClr val="bg1"/>
                </a:solidFill>
              </a:rPr>
              <a:t>What image, table, or graphic in the reading or lecture did you find most interesting?</a:t>
            </a:r>
          </a:p>
          <a:p>
            <a:pPr lvl="1"/>
            <a:r>
              <a:rPr lang="en-US" sz="2000" dirty="0">
                <a:solidFill>
                  <a:schemeClr val="bg1"/>
                </a:solidFill>
              </a:rPr>
              <a:t>You are welcome to ask and answer your own question.</a:t>
            </a:r>
          </a:p>
          <a:p>
            <a:r>
              <a:rPr lang="en-US" sz="2400" dirty="0">
                <a:solidFill>
                  <a:schemeClr val="bg1"/>
                </a:solidFill>
              </a:rPr>
              <a:t>Sentence #2-6: Sentences 2 through 6 should be your response to the question you posed in sentence #1.</a:t>
            </a: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78D89E9B-73C2-42EC-B80B-A3FA58FB1F27}"/>
                  </a:ext>
                </a:extLst>
              </p14:cNvPr>
              <p14:cNvContentPartPr/>
              <p14:nvPr/>
            </p14:nvContentPartPr>
            <p14:xfrm>
              <a:off x="5896727" y="2164658"/>
              <a:ext cx="360" cy="360"/>
            </p14:xfrm>
          </p:contentPart>
        </mc:Choice>
        <mc:Fallback xmlns="">
          <p:pic>
            <p:nvPicPr>
              <p:cNvPr id="6" name="Ink 5">
                <a:extLst>
                  <a:ext uri="{FF2B5EF4-FFF2-40B4-BE49-F238E27FC236}">
                    <a16:creationId xmlns:a16="http://schemas.microsoft.com/office/drawing/2014/main" id="{78D89E9B-73C2-42EC-B80B-A3FA58FB1F27}"/>
                  </a:ext>
                </a:extLst>
              </p:cNvPr>
              <p:cNvPicPr/>
              <p:nvPr/>
            </p:nvPicPr>
            <p:blipFill>
              <a:blip r:embed="rId3"/>
              <a:stretch>
                <a:fillRect/>
              </a:stretch>
            </p:blipFill>
            <p:spPr>
              <a:xfrm>
                <a:off x="5887727" y="2155658"/>
                <a:ext cx="18000" cy="18000"/>
              </a:xfrm>
              <a:prstGeom prst="rect">
                <a:avLst/>
              </a:prstGeom>
            </p:spPr>
          </p:pic>
        </mc:Fallback>
      </mc:AlternateContent>
      <p:sp>
        <p:nvSpPr>
          <p:cNvPr id="9" name="Title 8">
            <a:extLst>
              <a:ext uri="{FF2B5EF4-FFF2-40B4-BE49-F238E27FC236}">
                <a16:creationId xmlns:a16="http://schemas.microsoft.com/office/drawing/2014/main" id="{CB7A5568-ACAE-4AEB-8AF4-1CD4BF445B20}"/>
              </a:ext>
            </a:extLst>
          </p:cNvPr>
          <p:cNvSpPr>
            <a:spLocks noGrp="1"/>
          </p:cNvSpPr>
          <p:nvPr>
            <p:ph type="title"/>
          </p:nvPr>
        </p:nvSpPr>
        <p:spPr/>
        <p:txBody>
          <a:bodyPr/>
          <a:lstStyle/>
          <a:p>
            <a:r>
              <a:rPr lang="en-US" b="1" dirty="0">
                <a:solidFill>
                  <a:schemeClr val="bg1"/>
                </a:solidFill>
              </a:rPr>
              <a:t>Reflection Instructions</a:t>
            </a:r>
          </a:p>
        </p:txBody>
      </p:sp>
    </p:spTree>
    <p:extLst>
      <p:ext uri="{BB962C8B-B14F-4D97-AF65-F5344CB8AC3E}">
        <p14:creationId xmlns:p14="http://schemas.microsoft.com/office/powerpoint/2010/main" val="3193123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4A8123-CF42-498F-A13E-7A4A7AE2D8CE}"/>
              </a:ext>
            </a:extLst>
          </p:cNvPr>
          <p:cNvSpPr>
            <a:spLocks noGrp="1"/>
          </p:cNvSpPr>
          <p:nvPr>
            <p:ph type="title"/>
          </p:nvPr>
        </p:nvSpPr>
        <p:spPr>
          <a:xfrm>
            <a:off x="686834" y="1153572"/>
            <a:ext cx="3200400" cy="4461163"/>
          </a:xfrm>
        </p:spPr>
        <p:txBody>
          <a:bodyPr>
            <a:normAutofit/>
          </a:bodyPr>
          <a:lstStyle/>
          <a:p>
            <a:r>
              <a:rPr lang="en-US" b="1">
                <a:solidFill>
                  <a:srgbClr val="FFFFFF"/>
                </a:solidFill>
              </a:rPr>
              <a:t>Example of Reflection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8C7B363-47FA-44A0-9E12-B6F616A1153F}"/>
              </a:ext>
            </a:extLst>
          </p:cNvPr>
          <p:cNvSpPr>
            <a:spLocks noGrp="1"/>
          </p:cNvSpPr>
          <p:nvPr>
            <p:ph idx="1"/>
          </p:nvPr>
        </p:nvSpPr>
        <p:spPr>
          <a:xfrm>
            <a:off x="4447308" y="591344"/>
            <a:ext cx="6906491" cy="5585619"/>
          </a:xfrm>
        </p:spPr>
        <p:txBody>
          <a:bodyPr anchor="ctr">
            <a:normAutofit/>
          </a:bodyPr>
          <a:lstStyle/>
          <a:p>
            <a:r>
              <a:rPr lang="en-US" sz="2200" i="1" dirty="0"/>
              <a:t>What is something that you learned from this chapter that is connected to what the homework assignment was?</a:t>
            </a:r>
          </a:p>
          <a:p>
            <a:pPr lvl="1"/>
            <a:r>
              <a:rPr lang="en-US" sz="1800" i="1" dirty="0"/>
              <a:t>I had not thought about how it is true that there is diversity in our government.</a:t>
            </a:r>
          </a:p>
          <a:p>
            <a:pPr lvl="1"/>
            <a:r>
              <a:rPr lang="en-US" sz="1800" i="1" dirty="0"/>
              <a:t>I realized that there was women and people of color or other people but I just had not put it into perspective how it has come a long way.</a:t>
            </a:r>
          </a:p>
          <a:p>
            <a:pPr lvl="1"/>
            <a:r>
              <a:rPr lang="en-US" sz="1800" i="1" dirty="0"/>
              <a:t>By this I mean that yea maybe still women get talked down upon when we are doing more work than men but for them to be working in government must be a hard job for them and they might have had to work twice as hard as how men worked to get where they are now.</a:t>
            </a:r>
          </a:p>
          <a:p>
            <a:pPr lvl="1"/>
            <a:r>
              <a:rPr lang="en-US" sz="1800" i="1" dirty="0"/>
              <a:t>How much history there is for women to be working in government. It is something to be proud of and that there is now an opportunity for women to be something big too and we don’t have to stay in the shadows behind men.</a:t>
            </a:r>
          </a:p>
          <a:p>
            <a:pPr lvl="1"/>
            <a:r>
              <a:rPr lang="en-US" sz="1800" i="1" dirty="0"/>
              <a:t>It helped to recognize that with the discussion that we had this week.</a:t>
            </a:r>
            <a:endParaRPr lang="en-US" sz="1800" b="1" i="1" dirty="0"/>
          </a:p>
        </p:txBody>
      </p:sp>
    </p:spTree>
    <p:extLst>
      <p:ext uri="{BB962C8B-B14F-4D97-AF65-F5344CB8AC3E}">
        <p14:creationId xmlns:p14="http://schemas.microsoft.com/office/powerpoint/2010/main" val="198844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175ED1-6DD0-4870-BF63-ED6F1DDEE01B}"/>
              </a:ext>
            </a:extLst>
          </p:cNvPr>
          <p:cNvSpPr>
            <a:spLocks noGrp="1"/>
          </p:cNvSpPr>
          <p:nvPr>
            <p:ph type="title"/>
          </p:nvPr>
        </p:nvSpPr>
        <p:spPr>
          <a:xfrm>
            <a:off x="686834" y="591344"/>
            <a:ext cx="3200400" cy="5585619"/>
          </a:xfrm>
        </p:spPr>
        <p:txBody>
          <a:bodyPr>
            <a:normAutofit/>
          </a:bodyPr>
          <a:lstStyle/>
          <a:p>
            <a:r>
              <a:rPr lang="en-US" b="1" dirty="0">
                <a:solidFill>
                  <a:srgbClr val="FFFFFF"/>
                </a:solidFill>
              </a:rPr>
              <a:t>Example of Reflection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7041C4C-BF84-40F6-862E-BD7D83DAE650}"/>
              </a:ext>
            </a:extLst>
          </p:cNvPr>
          <p:cNvSpPr>
            <a:spLocks noGrp="1"/>
          </p:cNvSpPr>
          <p:nvPr>
            <p:ph idx="1"/>
          </p:nvPr>
        </p:nvSpPr>
        <p:spPr>
          <a:xfrm>
            <a:off x="4447308" y="591344"/>
            <a:ext cx="6906491" cy="5585619"/>
          </a:xfrm>
        </p:spPr>
        <p:txBody>
          <a:bodyPr anchor="ctr">
            <a:normAutofit/>
          </a:bodyPr>
          <a:lstStyle/>
          <a:p>
            <a:r>
              <a:rPr lang="en-US" sz="2000" i="1" dirty="0"/>
              <a:t>What is the importance of congressmen and senates? And their main jobs?</a:t>
            </a:r>
          </a:p>
          <a:p>
            <a:pPr lvl="1"/>
            <a:r>
              <a:rPr lang="en-US" sz="1600" i="1" dirty="0"/>
              <a:t>To find out more about the purpose of the congressmen and all they have to do to get into the position was more interesting than seeing how candidates for presence are elected.</a:t>
            </a:r>
          </a:p>
          <a:p>
            <a:pPr lvl="1"/>
            <a:r>
              <a:rPr lang="en-US" sz="1600" i="1" dirty="0"/>
              <a:t>Like I knew before that congressman were the people that approve bills and laws and mainly, they are the brain of the political system. But what I found more interesting about this week was the idea to apply the discussion in the chapter.</a:t>
            </a:r>
          </a:p>
          <a:p>
            <a:pPr lvl="1"/>
            <a:r>
              <a:rPr lang="en-US" sz="1600" i="1" dirty="0"/>
              <a:t>I agree with the fact that is congressmen and overall political systems are more diverse than before. Race and gender are not a problem anymore, but I can see how this fact can affect a person ranking went running for most political positions.</a:t>
            </a:r>
          </a:p>
          <a:p>
            <a:pPr lvl="1"/>
            <a:r>
              <a:rPr lang="en-US" sz="1600" i="1" dirty="0"/>
              <a:t>I like to argue about the fact that even if our systems are more diverse, I can still see the lack of equity and inclusion.</a:t>
            </a:r>
          </a:p>
          <a:p>
            <a:pPr lvl="1"/>
            <a:r>
              <a:rPr lang="en-US" sz="1600" i="1" dirty="0"/>
              <a:t>Some equity and inclusion can be seen in current times, but people have always focused more on diversity and sometimes forgot the parts of equity and inclusion.</a:t>
            </a:r>
          </a:p>
          <a:p>
            <a:pPr lvl="1"/>
            <a:r>
              <a:rPr lang="en-US" sz="1600" i="1" dirty="0"/>
              <a:t>Overall, I still think our political system is better than before, but I still require some increase in areas with time.</a:t>
            </a:r>
          </a:p>
        </p:txBody>
      </p:sp>
    </p:spTree>
    <p:extLst>
      <p:ext uri="{BB962C8B-B14F-4D97-AF65-F5344CB8AC3E}">
        <p14:creationId xmlns:p14="http://schemas.microsoft.com/office/powerpoint/2010/main" val="3884746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250707E2-6362-454C-BD77-1528AFECC86E}"/>
              </a:ext>
            </a:extLst>
          </p:cNvPr>
          <p:cNvPicPr>
            <a:picLocks noChangeAspect="1"/>
          </p:cNvPicPr>
          <p:nvPr/>
        </p:nvPicPr>
        <p:blipFill rotWithShape="1">
          <a:blip r:embed="rId2"/>
          <a:srcRect t="1608" b="4643"/>
          <a:stretch/>
        </p:blipFill>
        <p:spPr>
          <a:xfrm>
            <a:off x="20" y="10"/>
            <a:ext cx="12191981" cy="6857990"/>
          </a:xfrm>
          <a:prstGeom prst="rect">
            <a:avLst/>
          </a:prstGeom>
        </p:spPr>
      </p:pic>
      <p:sp>
        <p:nvSpPr>
          <p:cNvPr id="8"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9873"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0C6F00C-20BF-47CC-A3E0-850970400105}"/>
              </a:ext>
            </a:extLst>
          </p:cNvPr>
          <p:cNvSpPr>
            <a:spLocks noGrp="1"/>
          </p:cNvSpPr>
          <p:nvPr>
            <p:ph type="title"/>
          </p:nvPr>
        </p:nvSpPr>
        <p:spPr>
          <a:xfrm>
            <a:off x="643467" y="321734"/>
            <a:ext cx="6891186" cy="1135737"/>
          </a:xfrm>
        </p:spPr>
        <p:txBody>
          <a:bodyPr>
            <a:normAutofit/>
          </a:bodyPr>
          <a:lstStyle/>
          <a:p>
            <a:r>
              <a:rPr lang="en-US" sz="3600" b="1"/>
              <a:t>Summary</a:t>
            </a:r>
          </a:p>
        </p:txBody>
      </p:sp>
      <p:grpSp>
        <p:nvGrpSpPr>
          <p:cNvPr id="9" name="Group 12">
            <a:extLst>
              <a:ext uri="{FF2B5EF4-FFF2-40B4-BE49-F238E27FC236}">
                <a16:creationId xmlns:a16="http://schemas.microsoft.com/office/drawing/2014/main" id="{07EAA094-9CF6-4695-958A-33D9BCAA9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23132" y="713128"/>
            <a:ext cx="1068867" cy="2126625"/>
            <a:chOff x="10918968" y="713127"/>
            <a:chExt cx="1273032" cy="2532832"/>
          </a:xfrm>
        </p:grpSpPr>
        <p:sp>
          <p:nvSpPr>
            <p:cNvPr id="14" name="Rectangle 13">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2">
            <a:extLst>
              <a:ext uri="{FF2B5EF4-FFF2-40B4-BE49-F238E27FC236}">
                <a16:creationId xmlns:a16="http://schemas.microsoft.com/office/drawing/2014/main" id="{CCA5CBBA-6F77-490C-B16B-40C2967DB22D}"/>
              </a:ext>
            </a:extLst>
          </p:cNvPr>
          <p:cNvGraphicFramePr>
            <a:graphicFrameLocks noGrp="1"/>
          </p:cNvGraphicFramePr>
          <p:nvPr>
            <p:ph idx="1"/>
            <p:extLst>
              <p:ext uri="{D42A27DB-BD31-4B8C-83A1-F6EECF244321}">
                <p14:modId xmlns:p14="http://schemas.microsoft.com/office/powerpoint/2010/main" val="2528078358"/>
              </p:ext>
            </p:extLst>
          </p:nvPr>
        </p:nvGraphicFramePr>
        <p:xfrm>
          <a:off x="643467" y="1782981"/>
          <a:ext cx="6891187" cy="4393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2971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44AAE-AD72-4F09-A87B-E60E0AF46060}"/>
              </a:ext>
            </a:extLst>
          </p:cNvPr>
          <p:cNvSpPr>
            <a:spLocks noGrp="1"/>
          </p:cNvSpPr>
          <p:nvPr>
            <p:ph type="title"/>
          </p:nvPr>
        </p:nvSpPr>
        <p:spPr/>
        <p:txBody>
          <a:bodyPr/>
          <a:lstStyle/>
          <a:p>
            <a:r>
              <a:rPr lang="en-US" b="1" dirty="0"/>
              <a:t>Statistics for 1 of 5 courses</a:t>
            </a:r>
          </a:p>
        </p:txBody>
      </p:sp>
      <p:sp>
        <p:nvSpPr>
          <p:cNvPr id="3" name="Content Placeholder 2">
            <a:extLst>
              <a:ext uri="{FF2B5EF4-FFF2-40B4-BE49-F238E27FC236}">
                <a16:creationId xmlns:a16="http://schemas.microsoft.com/office/drawing/2014/main" id="{1E7CC043-F896-43C8-BDD8-3C034F9BC3D9}"/>
              </a:ext>
            </a:extLst>
          </p:cNvPr>
          <p:cNvSpPr>
            <a:spLocks noGrp="1"/>
          </p:cNvSpPr>
          <p:nvPr>
            <p:ph idx="1"/>
          </p:nvPr>
        </p:nvSpPr>
        <p:spPr/>
        <p:txBody>
          <a:bodyPr/>
          <a:lstStyle/>
          <a:p>
            <a:pPr marL="0" indent="0">
              <a:buNone/>
            </a:pPr>
            <a:r>
              <a:rPr lang="en-US" b="1" dirty="0"/>
              <a:t>Discussion</a:t>
            </a:r>
          </a:p>
          <a:p>
            <a:r>
              <a:rPr lang="en-US" dirty="0"/>
              <a:t>25 of 32 students participated</a:t>
            </a:r>
          </a:p>
          <a:p>
            <a:pPr marL="0" indent="0">
              <a:buNone/>
            </a:pPr>
            <a:r>
              <a:rPr lang="en-US" b="1" dirty="0"/>
              <a:t>Reflection</a:t>
            </a:r>
          </a:p>
          <a:p>
            <a:r>
              <a:rPr lang="en-US" dirty="0"/>
              <a:t>25 of 32 students submitted</a:t>
            </a:r>
          </a:p>
          <a:p>
            <a:r>
              <a:rPr lang="en-US" dirty="0"/>
              <a:t>4 discussed diversity, equity, or inclusion in their reflection</a:t>
            </a:r>
          </a:p>
        </p:txBody>
      </p:sp>
    </p:spTree>
    <p:extLst>
      <p:ext uri="{BB962C8B-B14F-4D97-AF65-F5344CB8AC3E}">
        <p14:creationId xmlns:p14="http://schemas.microsoft.com/office/powerpoint/2010/main" val="4126033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EBDA-63BE-4109-97DC-26B20BC1BDDE}"/>
              </a:ext>
            </a:extLst>
          </p:cNvPr>
          <p:cNvSpPr>
            <a:spLocks noGrp="1"/>
          </p:cNvSpPr>
          <p:nvPr>
            <p:ph type="title"/>
          </p:nvPr>
        </p:nvSpPr>
        <p:spPr>
          <a:xfrm>
            <a:off x="838200" y="620392"/>
            <a:ext cx="3374136" cy="5504688"/>
          </a:xfrm>
        </p:spPr>
        <p:txBody>
          <a:bodyPr>
            <a:normAutofit/>
          </a:bodyPr>
          <a:lstStyle/>
          <a:p>
            <a:r>
              <a:rPr lang="en-US" b="1" dirty="0"/>
              <a:t>About Me</a:t>
            </a:r>
          </a:p>
        </p:txBody>
      </p:sp>
      <p:graphicFrame>
        <p:nvGraphicFramePr>
          <p:cNvPr id="7" name="Content Placeholder 2">
            <a:extLst>
              <a:ext uri="{FF2B5EF4-FFF2-40B4-BE49-F238E27FC236}">
                <a16:creationId xmlns:a16="http://schemas.microsoft.com/office/drawing/2014/main" id="{CD7D404D-5C93-4DE5-9812-9FBE2FE8D059}"/>
              </a:ext>
            </a:extLst>
          </p:cNvPr>
          <p:cNvGraphicFramePr>
            <a:graphicFrameLocks noGrp="1"/>
          </p:cNvGraphicFramePr>
          <p:nvPr>
            <p:ph idx="1"/>
            <p:extLst>
              <p:ext uri="{D42A27DB-BD31-4B8C-83A1-F6EECF244321}">
                <p14:modId xmlns:p14="http://schemas.microsoft.com/office/powerpoint/2010/main" val="2832823582"/>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095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8A7A5C-330C-4823-ABDE-30DB9E63ECF4}"/>
              </a:ext>
            </a:extLst>
          </p:cNvPr>
          <p:cNvSpPr>
            <a:spLocks noGrp="1"/>
          </p:cNvSpPr>
          <p:nvPr>
            <p:ph type="title"/>
          </p:nvPr>
        </p:nvSpPr>
        <p:spPr>
          <a:xfrm>
            <a:off x="642257" y="4525347"/>
            <a:ext cx="6939722" cy="1737360"/>
          </a:xfrm>
        </p:spPr>
        <p:txBody>
          <a:bodyPr vert="horz" lIns="91440" tIns="45720" rIns="91440" bIns="45720" rtlCol="0" anchor="ctr">
            <a:normAutofit/>
          </a:bodyPr>
          <a:lstStyle/>
          <a:p>
            <a:pPr algn="r"/>
            <a:r>
              <a:rPr lang="en-US" b="1" dirty="0"/>
              <a:t>“With you every step of the way”</a:t>
            </a:r>
          </a:p>
        </p:txBody>
      </p:sp>
      <p:sp>
        <p:nvSpPr>
          <p:cNvPr id="5" name="Text Placeholder 4">
            <a:extLst>
              <a:ext uri="{FF2B5EF4-FFF2-40B4-BE49-F238E27FC236}">
                <a16:creationId xmlns:a16="http://schemas.microsoft.com/office/drawing/2014/main" id="{01372743-EA3F-4F06-9B3C-CDAAD81B8083}"/>
              </a:ext>
            </a:extLst>
          </p:cNvPr>
          <p:cNvSpPr>
            <a:spLocks noGrp="1"/>
          </p:cNvSpPr>
          <p:nvPr>
            <p:ph type="body" idx="1"/>
          </p:nvPr>
        </p:nvSpPr>
        <p:spPr>
          <a:xfrm>
            <a:off x="8050762" y="4525347"/>
            <a:ext cx="3211288" cy="1737360"/>
          </a:xfrm>
        </p:spPr>
        <p:txBody>
          <a:bodyPr vert="horz" lIns="91440" tIns="45720" rIns="91440" bIns="45720" rtlCol="0" anchor="ctr">
            <a:normAutofit/>
          </a:bodyPr>
          <a:lstStyle/>
          <a:p>
            <a:r>
              <a:rPr lang="en-US">
                <a:solidFill>
                  <a:schemeClr val="tx1"/>
                </a:solidFill>
              </a:rPr>
              <a:t>The motto of the Political Science program at Cuyamaca College</a:t>
            </a:r>
          </a:p>
        </p:txBody>
      </p:sp>
      <p:sp>
        <p:nvSpPr>
          <p:cNvPr id="13" name="Oval 12">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09C50D4-8CB2-4A31-9F1B-01009658D8BB}"/>
              </a:ext>
            </a:extLst>
          </p:cNvPr>
          <p:cNvPicPr>
            <a:picLocks noChangeAspect="1"/>
          </p:cNvPicPr>
          <p:nvPr/>
        </p:nvPicPr>
        <p:blipFill rotWithShape="1">
          <a:blip r:embed="rId3"/>
          <a:srcRect l="74" r="6196" b="-1"/>
          <a:stretch/>
        </p:blipFill>
        <p:spPr>
          <a:xfrm>
            <a:off x="6492113" y="10"/>
            <a:ext cx="5699887" cy="4059234"/>
          </a:xfrm>
          <a:custGeom>
            <a:avLst/>
            <a:gdLst/>
            <a:ahLst/>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p:spPr>
      </p:pic>
      <p:cxnSp>
        <p:nvCxnSpPr>
          <p:cNvPr id="19" name="Straight Connector 18">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926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8C055A-37B2-4E21-98DD-D0A4E08C20A1}"/>
              </a:ext>
            </a:extLst>
          </p:cNvPr>
          <p:cNvSpPr>
            <a:spLocks noGrp="1"/>
          </p:cNvSpPr>
          <p:nvPr>
            <p:ph type="title"/>
          </p:nvPr>
        </p:nvSpPr>
        <p:spPr>
          <a:xfrm>
            <a:off x="838200" y="365125"/>
            <a:ext cx="10515600" cy="1325563"/>
          </a:xfrm>
        </p:spPr>
        <p:txBody>
          <a:bodyPr>
            <a:normAutofit/>
          </a:bodyPr>
          <a:lstStyle/>
          <a:p>
            <a:r>
              <a:rPr lang="en-US" b="1" dirty="0"/>
              <a:t>What Introductory Courses I Facilitate</a:t>
            </a:r>
            <a:endParaRPr lang="en-US" b="1"/>
          </a:p>
        </p:txBody>
      </p:sp>
      <p:graphicFrame>
        <p:nvGraphicFramePr>
          <p:cNvPr id="9" name="Content Placeholder 4">
            <a:extLst>
              <a:ext uri="{FF2B5EF4-FFF2-40B4-BE49-F238E27FC236}">
                <a16:creationId xmlns:a16="http://schemas.microsoft.com/office/drawing/2014/main" id="{C59A4DAF-958C-49D1-953F-ABC94A68CB01}"/>
              </a:ext>
            </a:extLst>
          </p:cNvPr>
          <p:cNvGraphicFramePr>
            <a:graphicFrameLocks noGrp="1"/>
          </p:cNvGraphicFramePr>
          <p:nvPr>
            <p:ph idx="1"/>
            <p:extLst>
              <p:ext uri="{D42A27DB-BD31-4B8C-83A1-F6EECF244321}">
                <p14:modId xmlns:p14="http://schemas.microsoft.com/office/powerpoint/2010/main" val="4919386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626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C0D5A-027A-481B-818A-3465E09EEE97}"/>
              </a:ext>
            </a:extLst>
          </p:cNvPr>
          <p:cNvSpPr>
            <a:spLocks noGrp="1"/>
          </p:cNvSpPr>
          <p:nvPr>
            <p:ph type="title"/>
          </p:nvPr>
        </p:nvSpPr>
        <p:spPr/>
        <p:txBody>
          <a:bodyPr/>
          <a:lstStyle/>
          <a:p>
            <a:r>
              <a:rPr lang="en-US" b="1" dirty="0"/>
              <a:t>Overall Organization of My Courses</a:t>
            </a:r>
          </a:p>
        </p:txBody>
      </p:sp>
      <p:graphicFrame>
        <p:nvGraphicFramePr>
          <p:cNvPr id="5" name="Content Placeholder 4" descr="This graphic shows the assessments per each category. For example, Getting Started is worth 2% of the overall course grade and its includes 2 assessments: Update Your Canvas profile and Introduce Yourself Discussion.">
            <a:extLst>
              <a:ext uri="{FF2B5EF4-FFF2-40B4-BE49-F238E27FC236}">
                <a16:creationId xmlns:a16="http://schemas.microsoft.com/office/drawing/2014/main" id="{61A7F5F9-53EB-4A47-AD76-41D1C2973D7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Oval 3">
            <a:extLst>
              <a:ext uri="{FF2B5EF4-FFF2-40B4-BE49-F238E27FC236}">
                <a16:creationId xmlns:a16="http://schemas.microsoft.com/office/drawing/2014/main" id="{ACA572EB-8841-4EC1-97B9-E223B4CBE748}"/>
              </a:ext>
            </a:extLst>
          </p:cNvPr>
          <p:cNvSpPr/>
          <p:nvPr/>
        </p:nvSpPr>
        <p:spPr>
          <a:xfrm>
            <a:off x="3861786" y="4456590"/>
            <a:ext cx="1420427" cy="648070"/>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9A2E88ED-2C2E-4009-A3A8-9B2F71C95BD2}"/>
              </a:ext>
            </a:extLst>
          </p:cNvPr>
          <p:cNvSpPr/>
          <p:nvPr/>
        </p:nvSpPr>
        <p:spPr>
          <a:xfrm>
            <a:off x="5385786" y="4611949"/>
            <a:ext cx="1420427" cy="648070"/>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76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A30C4FC-DDB9-44B2-9847-FB27B8DCF1AF}"/>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A69B9B41-46CB-456F-AF9F-107352BFB17C}"/>
              </a:ext>
            </a:extLst>
          </p:cNvPr>
          <p:cNvSpPr>
            <a:spLocks noGrp="1"/>
          </p:cNvSpPr>
          <p:nvPr>
            <p:ph sz="half" idx="1"/>
          </p:nvPr>
        </p:nvSpPr>
        <p:spPr/>
        <p:txBody>
          <a:bodyPr>
            <a:normAutofit/>
          </a:bodyPr>
          <a:lstStyle/>
          <a:p>
            <a:pPr marL="0" indent="0" algn="ctr">
              <a:buNone/>
            </a:pPr>
            <a:r>
              <a:rPr lang="en-US" sz="4000" b="1" dirty="0"/>
              <a:t>Discussion: Diversity, Equity, and Inclusion</a:t>
            </a:r>
          </a:p>
          <a:p>
            <a:r>
              <a:rPr lang="en-US" sz="2000" dirty="0"/>
              <a:t>“Diversity, Equity, and Inclusion” is a Discussion assessment that encourages students to critically discuss the chapter from a diversity, equity, and/or inclusion perspective.</a:t>
            </a:r>
          </a:p>
        </p:txBody>
      </p:sp>
      <p:sp>
        <p:nvSpPr>
          <p:cNvPr id="6" name="Content Placeholder 5">
            <a:extLst>
              <a:ext uri="{FF2B5EF4-FFF2-40B4-BE49-F238E27FC236}">
                <a16:creationId xmlns:a16="http://schemas.microsoft.com/office/drawing/2014/main" id="{F63EE5AE-A0F7-45BB-B16A-B41B6F9AA8A8}"/>
              </a:ext>
            </a:extLst>
          </p:cNvPr>
          <p:cNvSpPr>
            <a:spLocks noGrp="1"/>
          </p:cNvSpPr>
          <p:nvPr>
            <p:ph sz="half" idx="2"/>
          </p:nvPr>
        </p:nvSpPr>
        <p:spPr/>
        <p:txBody>
          <a:bodyPr>
            <a:normAutofit/>
          </a:bodyPr>
          <a:lstStyle/>
          <a:p>
            <a:pPr marL="0" indent="0" algn="ctr">
              <a:buNone/>
            </a:pPr>
            <a:r>
              <a:rPr lang="en-US" sz="4000" b="1" dirty="0"/>
              <a:t>Assignment: Weekly Reflection</a:t>
            </a:r>
          </a:p>
          <a:p>
            <a:r>
              <a:rPr lang="en-US" sz="2000" dirty="0"/>
              <a:t>“My Reflection” is an Assignment assessment that gives you the opportunity to share with me, your professor, your thoughts about the week. No other student will read your reflection.</a:t>
            </a:r>
          </a:p>
        </p:txBody>
      </p:sp>
      <p:pic>
        <p:nvPicPr>
          <p:cNvPr id="7" name="Picture 6">
            <a:extLst>
              <a:ext uri="{FF2B5EF4-FFF2-40B4-BE49-F238E27FC236}">
                <a16:creationId xmlns:a16="http://schemas.microsoft.com/office/drawing/2014/main" id="{03658ABA-7EED-4B9E-9BA4-81245D1D07F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571507" y="4569641"/>
            <a:ext cx="1714986" cy="1675103"/>
          </a:xfrm>
          <a:prstGeom prst="rect">
            <a:avLst/>
          </a:prstGeom>
        </p:spPr>
      </p:pic>
      <p:pic>
        <p:nvPicPr>
          <p:cNvPr id="8" name="Picture 7">
            <a:extLst>
              <a:ext uri="{FF2B5EF4-FFF2-40B4-BE49-F238E27FC236}">
                <a16:creationId xmlns:a16="http://schemas.microsoft.com/office/drawing/2014/main" id="{BD58F42B-38B7-481D-99F7-584E1E9BB4A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905507" y="4569641"/>
            <a:ext cx="1714986" cy="1796652"/>
          </a:xfrm>
          <a:prstGeom prst="rect">
            <a:avLst/>
          </a:prstGeom>
        </p:spPr>
      </p:pic>
    </p:spTree>
    <p:extLst>
      <p:ext uri="{BB962C8B-B14F-4D97-AF65-F5344CB8AC3E}">
        <p14:creationId xmlns:p14="http://schemas.microsoft.com/office/powerpoint/2010/main" val="1359371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2"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3" name="Oval 12">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4"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6" name="Rectangle 15">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itle 4">
            <a:extLst>
              <a:ext uri="{FF2B5EF4-FFF2-40B4-BE49-F238E27FC236}">
                <a16:creationId xmlns:a16="http://schemas.microsoft.com/office/drawing/2014/main" id="{D9A75156-AA81-457E-A95D-CBA65CBC58A4}"/>
              </a:ext>
            </a:extLst>
          </p:cNvPr>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kern="1200" dirty="0">
                <a:solidFill>
                  <a:schemeClr val="bg2"/>
                </a:solidFill>
                <a:latin typeface="+mj-lt"/>
                <a:ea typeface="+mj-ea"/>
                <a:cs typeface="+mj-cs"/>
              </a:rPr>
              <a:t>Discussion: Diversity, Equity, and Inclusion</a:t>
            </a:r>
          </a:p>
        </p:txBody>
      </p:sp>
      <p:sp>
        <p:nvSpPr>
          <p:cNvPr id="6" name="Text Placeholder 5">
            <a:extLst>
              <a:ext uri="{FF2B5EF4-FFF2-40B4-BE49-F238E27FC236}">
                <a16:creationId xmlns:a16="http://schemas.microsoft.com/office/drawing/2014/main" id="{5F791A80-E9E3-46F5-ABD7-0965DA008484}"/>
              </a:ext>
            </a:extLst>
          </p:cNvPr>
          <p:cNvSpPr>
            <a:spLocks noGrp="1"/>
          </p:cNvSpPr>
          <p:nvPr>
            <p:ph type="body" idx="1"/>
          </p:nvPr>
        </p:nvSpPr>
        <p:spPr>
          <a:xfrm>
            <a:off x="1524000" y="4495800"/>
            <a:ext cx="9144000" cy="762000"/>
          </a:xfrm>
        </p:spPr>
        <p:txBody>
          <a:bodyPr vert="horz" lIns="91440" tIns="45720" rIns="91440" bIns="45720" rtlCol="0">
            <a:normAutofit/>
          </a:bodyPr>
          <a:lstStyle/>
          <a:p>
            <a:pPr algn="ctr"/>
            <a:endParaRPr lang="en-US" sz="1800" kern="1200">
              <a:solidFill>
                <a:schemeClr val="tx1"/>
              </a:solidFill>
              <a:latin typeface="+mn-lt"/>
              <a:ea typeface="+mn-ea"/>
              <a:cs typeface="+mn-cs"/>
            </a:endParaRPr>
          </a:p>
        </p:txBody>
      </p:sp>
    </p:spTree>
    <p:extLst>
      <p:ext uri="{BB962C8B-B14F-4D97-AF65-F5344CB8AC3E}">
        <p14:creationId xmlns:p14="http://schemas.microsoft.com/office/powerpoint/2010/main" val="348752952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5" name="Rectangle 14">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6AA250-02E4-4A42-B443-E63754D81BEA}"/>
              </a:ext>
            </a:extLst>
          </p:cNvPr>
          <p:cNvSpPr>
            <a:spLocks noGrp="1"/>
          </p:cNvSpPr>
          <p:nvPr>
            <p:ph type="title"/>
          </p:nvPr>
        </p:nvSpPr>
        <p:spPr>
          <a:xfrm>
            <a:off x="1776173" y="1608667"/>
            <a:ext cx="2556390" cy="4491015"/>
          </a:xfrm>
        </p:spPr>
        <p:txBody>
          <a:bodyPr anchor="t">
            <a:normAutofit/>
          </a:bodyPr>
          <a:lstStyle/>
          <a:p>
            <a:pPr algn="r"/>
            <a:r>
              <a:rPr lang="en-US" sz="3200" b="1" dirty="0">
                <a:solidFill>
                  <a:srgbClr val="FFFFFF"/>
                </a:solidFill>
              </a:rPr>
              <a:t>Discussion Prompt</a:t>
            </a:r>
          </a:p>
        </p:txBody>
      </p:sp>
      <p:sp>
        <p:nvSpPr>
          <p:cNvPr id="6" name="Content Placeholder 5">
            <a:extLst>
              <a:ext uri="{FF2B5EF4-FFF2-40B4-BE49-F238E27FC236}">
                <a16:creationId xmlns:a16="http://schemas.microsoft.com/office/drawing/2014/main" id="{644F2E64-C025-4737-A3E6-B9843D479698}"/>
              </a:ext>
            </a:extLst>
          </p:cNvPr>
          <p:cNvSpPr>
            <a:spLocks noGrp="1"/>
          </p:cNvSpPr>
          <p:nvPr>
            <p:ph idx="1"/>
          </p:nvPr>
        </p:nvSpPr>
        <p:spPr>
          <a:xfrm>
            <a:off x="4976029" y="1608667"/>
            <a:ext cx="6291241" cy="4491015"/>
          </a:xfrm>
        </p:spPr>
        <p:txBody>
          <a:bodyPr>
            <a:normAutofit/>
          </a:bodyPr>
          <a:lstStyle/>
          <a:p>
            <a:r>
              <a:rPr lang="en-US" sz="2000" dirty="0">
                <a:solidFill>
                  <a:srgbClr val="FFFFFF"/>
                </a:solidFill>
              </a:rPr>
              <a:t>Diversity, equity, and inclusion (DEI) is growing movement in education, public, private sectors to: embrace the diversity of peoples and cultures; make a concerted effort to reduce and eliminate equity gaps between genders, races, ethnicities, classes, and differently abled individuals and communities; and practice inclusivity by purposefully including people who might otherwise be excluded or marginalized.</a:t>
            </a:r>
          </a:p>
          <a:p>
            <a:r>
              <a:rPr lang="en-US" sz="2000" dirty="0">
                <a:solidFill>
                  <a:srgbClr val="FFFFFF"/>
                </a:solidFill>
              </a:rPr>
              <a:t>Another way of thinking about the distinctions between diversity, inclusion, and equity is to think of our community college campus. Community colleges, by definition, are open access institutions. Everyone is invited to attend (diversity), all who attend should be invited to succeed (inclusion), and each person should be uniquely supported so they can succeed (equity).</a:t>
            </a:r>
          </a:p>
        </p:txBody>
      </p:sp>
    </p:spTree>
    <p:extLst>
      <p:ext uri="{BB962C8B-B14F-4D97-AF65-F5344CB8AC3E}">
        <p14:creationId xmlns:p14="http://schemas.microsoft.com/office/powerpoint/2010/main" val="415860862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3" name="Rectangle 11">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3">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6" name="Rectangle 15">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6AA250-02E4-4A42-B443-E63754D81BEA}"/>
              </a:ext>
            </a:extLst>
          </p:cNvPr>
          <p:cNvSpPr>
            <a:spLocks noGrp="1"/>
          </p:cNvSpPr>
          <p:nvPr>
            <p:ph type="title"/>
          </p:nvPr>
        </p:nvSpPr>
        <p:spPr>
          <a:xfrm>
            <a:off x="1776173" y="1608667"/>
            <a:ext cx="2556390" cy="4491015"/>
          </a:xfrm>
        </p:spPr>
        <p:txBody>
          <a:bodyPr anchor="t">
            <a:normAutofit/>
          </a:bodyPr>
          <a:lstStyle/>
          <a:p>
            <a:pPr algn="r"/>
            <a:r>
              <a:rPr lang="en-US" sz="3200" b="1" dirty="0">
                <a:solidFill>
                  <a:srgbClr val="FFFFFF"/>
                </a:solidFill>
              </a:rPr>
              <a:t>Discussion Instructions</a:t>
            </a:r>
          </a:p>
        </p:txBody>
      </p:sp>
      <p:sp>
        <p:nvSpPr>
          <p:cNvPr id="7" name="Content Placeholder 6">
            <a:extLst>
              <a:ext uri="{FF2B5EF4-FFF2-40B4-BE49-F238E27FC236}">
                <a16:creationId xmlns:a16="http://schemas.microsoft.com/office/drawing/2014/main" id="{603730BE-2AB8-4F46-8718-8D2C01B35A61}"/>
              </a:ext>
            </a:extLst>
          </p:cNvPr>
          <p:cNvSpPr>
            <a:spLocks noGrp="1"/>
          </p:cNvSpPr>
          <p:nvPr>
            <p:ph idx="1"/>
          </p:nvPr>
        </p:nvSpPr>
        <p:spPr>
          <a:xfrm>
            <a:off x="4976029" y="1608667"/>
            <a:ext cx="6291241" cy="4491015"/>
          </a:xfrm>
        </p:spPr>
        <p:txBody>
          <a:bodyPr>
            <a:normAutofit/>
          </a:bodyPr>
          <a:lstStyle/>
          <a:p>
            <a:pPr marL="0" indent="0">
              <a:buNone/>
            </a:pPr>
            <a:r>
              <a:rPr lang="en-US" sz="2400" dirty="0">
                <a:solidFill>
                  <a:srgbClr val="FFFFFF"/>
                </a:solidFill>
              </a:rPr>
              <a:t>Post</a:t>
            </a:r>
          </a:p>
          <a:p>
            <a:r>
              <a:rPr lang="en-US" sz="2400" dirty="0">
                <a:solidFill>
                  <a:srgbClr val="FFFFFF"/>
                </a:solidFill>
              </a:rPr>
              <a:t>In 5 sentences, evaluate the chapter from a diversity, equity, or inclusion perspective. You are welcomed to evaluate the chapter from two, or all three, of the perspectives as well.</a:t>
            </a:r>
          </a:p>
          <a:p>
            <a:pPr marL="0" indent="0">
              <a:buNone/>
            </a:pPr>
            <a:r>
              <a:rPr lang="en-US" sz="2400" dirty="0">
                <a:solidFill>
                  <a:srgbClr val="FFFFFF"/>
                </a:solidFill>
              </a:rPr>
              <a:t>Reply #1</a:t>
            </a:r>
          </a:p>
          <a:p>
            <a:r>
              <a:rPr lang="en-US" sz="2400" dirty="0">
                <a:solidFill>
                  <a:srgbClr val="FFFFFF"/>
                </a:solidFill>
              </a:rPr>
              <a:t>Please reply, in 5 or more sentences, to a peer:</a:t>
            </a:r>
          </a:p>
          <a:p>
            <a:pPr lvl="1"/>
            <a:r>
              <a:rPr lang="en-US" sz="2000" dirty="0">
                <a:solidFill>
                  <a:srgbClr val="FFFFFF"/>
                </a:solidFill>
              </a:rPr>
              <a:t>identifying which perspective, they used;</a:t>
            </a:r>
          </a:p>
          <a:p>
            <a:pPr lvl="1"/>
            <a:r>
              <a:rPr lang="en-US" sz="2000" dirty="0">
                <a:solidFill>
                  <a:srgbClr val="FFFFFF"/>
                </a:solidFill>
              </a:rPr>
              <a:t>validating your peers' selection of perspective; and</a:t>
            </a:r>
          </a:p>
          <a:p>
            <a:pPr lvl="1"/>
            <a:r>
              <a:rPr lang="en-US" sz="2000" dirty="0">
                <a:solidFill>
                  <a:srgbClr val="FFFFFF"/>
                </a:solidFill>
              </a:rPr>
              <a:t>expanding on their perspective with your own thoughts.</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1434959B-48C1-4D27-9AFE-1EF4F1CBD1FA}"/>
                  </a:ext>
                </a:extLst>
              </p14:cNvPr>
              <p14:cNvContentPartPr/>
              <p14:nvPr/>
            </p14:nvContentPartPr>
            <p14:xfrm>
              <a:off x="7072127" y="2555978"/>
              <a:ext cx="360" cy="360"/>
            </p14:xfrm>
          </p:contentPart>
        </mc:Choice>
        <mc:Fallback xmlns="">
          <p:pic>
            <p:nvPicPr>
              <p:cNvPr id="3" name="Ink 2">
                <a:extLst>
                  <a:ext uri="{FF2B5EF4-FFF2-40B4-BE49-F238E27FC236}">
                    <a16:creationId xmlns:a16="http://schemas.microsoft.com/office/drawing/2014/main" id="{1434959B-48C1-4D27-9AFE-1EF4F1CBD1FA}"/>
                  </a:ext>
                </a:extLst>
              </p:cNvPr>
              <p:cNvPicPr/>
              <p:nvPr/>
            </p:nvPicPr>
            <p:blipFill>
              <a:blip r:embed="rId3"/>
              <a:stretch>
                <a:fillRect/>
              </a:stretch>
            </p:blipFill>
            <p:spPr>
              <a:xfrm>
                <a:off x="7063127" y="2546978"/>
                <a:ext cx="18000" cy="18000"/>
              </a:xfrm>
              <a:prstGeom prst="rect">
                <a:avLst/>
              </a:prstGeom>
            </p:spPr>
          </p:pic>
        </mc:Fallback>
      </mc:AlternateContent>
    </p:spTree>
    <p:extLst>
      <p:ext uri="{BB962C8B-B14F-4D97-AF65-F5344CB8AC3E}">
        <p14:creationId xmlns:p14="http://schemas.microsoft.com/office/powerpoint/2010/main" val="407484318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1724</Words>
  <Application>Microsoft Office PowerPoint</Application>
  <PresentationFormat>Widescreen</PresentationFormat>
  <Paragraphs>159</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Diversity, Equity, and Inclusion Discussion and Reflection</vt:lpstr>
      <vt:lpstr>About Me</vt:lpstr>
      <vt:lpstr>“With you every step of the way”</vt:lpstr>
      <vt:lpstr>What Introductory Courses I Facilitate</vt:lpstr>
      <vt:lpstr>Overall Organization of My Courses</vt:lpstr>
      <vt:lpstr>PowerPoint Presentation</vt:lpstr>
      <vt:lpstr>Discussion: Diversity, Equity, and Inclusion</vt:lpstr>
      <vt:lpstr>Discussion Prompt</vt:lpstr>
      <vt:lpstr>Discussion Instructions</vt:lpstr>
      <vt:lpstr>Example of Discussion Post</vt:lpstr>
      <vt:lpstr>Example of Discussion Reply</vt:lpstr>
      <vt:lpstr>Assignment: Reflection</vt:lpstr>
      <vt:lpstr>Reflection Prompt</vt:lpstr>
      <vt:lpstr>Reflection Instructions</vt:lpstr>
      <vt:lpstr>Example of Reflection</vt:lpstr>
      <vt:lpstr>Example of Reflection </vt:lpstr>
      <vt:lpstr>Summary</vt:lpstr>
      <vt:lpstr>Statistics for 1 of 5 courses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Equity, and Inclusion Discussion and Reflection</dc:title>
  <dc:creator>Josh Franco</dc:creator>
  <cp:lastModifiedBy>Josh Franco</cp:lastModifiedBy>
  <cp:revision>1</cp:revision>
  <dcterms:created xsi:type="dcterms:W3CDTF">2020-05-08T05:15:04Z</dcterms:created>
  <dcterms:modified xsi:type="dcterms:W3CDTF">2020-05-08T05:16:56Z</dcterms:modified>
</cp:coreProperties>
</file>