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82153" autoAdjust="0"/>
  </p:normalViewPr>
  <p:slideViewPr>
    <p:cSldViewPr snapToGrid="0">
      <p:cViewPr varScale="1">
        <p:scale>
          <a:sx n="136" d="100"/>
          <a:sy n="136" d="100"/>
        </p:scale>
        <p:origin x="-75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0752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332fdf545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332fdf545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332fdf54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332fdf54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332fdf545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332fdf545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332fdf545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332fdf545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300" y="132465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Equitable Teaching (During a Pandemic)</a:t>
            </a:r>
            <a:endParaRPr sz="240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75" y="2908947"/>
            <a:ext cx="2951400" cy="10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Dialogues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Friday, April 10, 2020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Raquel Jacob-Almeida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12250" y="237450"/>
            <a:ext cx="85914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in Response to EMTLI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212250" y="863550"/>
            <a:ext cx="8845200" cy="42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Value &amp; incorporate students’ experiences and expertise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Media Analysis Assignments (Intro; Race &amp; Ethnicity)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Course Projects (Social Problems; Gender &amp; Sexuality) </a:t>
            </a:r>
            <a:endParaRPr sz="24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Students choose their topic </a:t>
            </a:r>
            <a:endParaRPr sz="2000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Select journal article, news article, media (with guidance)</a:t>
            </a:r>
            <a:endParaRPr sz="18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Workshops </a:t>
            </a:r>
            <a:r>
              <a:rPr lang="en" sz="2000" smtClean="0"/>
              <a:t>(computer </a:t>
            </a:r>
            <a:r>
              <a:rPr lang="en" sz="2000" dirty="0"/>
              <a:t>lab</a:t>
            </a:r>
            <a:r>
              <a:rPr lang="en" sz="2000" dirty="0" smtClean="0"/>
              <a:t>)</a:t>
            </a:r>
            <a:r>
              <a:rPr lang="en-US" sz="2000" dirty="0" smtClean="0"/>
              <a:t> &amp;</a:t>
            </a:r>
            <a:r>
              <a:rPr lang="en" sz="2000" dirty="0" smtClean="0"/>
              <a:t> </a:t>
            </a:r>
            <a:r>
              <a:rPr lang="en" sz="2000" dirty="0"/>
              <a:t>HW’s “build” their projects over semester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No more exams (and I love it)</a:t>
            </a:r>
            <a:endParaRPr sz="24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Ch. HWs guide reading &amp; check comprehension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In-class “extra credit” quizzes (score added to ch. hw’s)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to Remote Learning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128" y="1014816"/>
            <a:ext cx="3666263" cy="40446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to Remote Learning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445000"/>
            <a:ext cx="8717912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Recognize that “this is </a:t>
            </a:r>
            <a:r>
              <a:rPr lang="en" sz="2400" i="1" dirty="0"/>
              <a:t>triage</a:t>
            </a:r>
            <a:r>
              <a:rPr lang="en" sz="2400" dirty="0"/>
              <a:t>” </a:t>
            </a:r>
            <a:endParaRPr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limited computer, data, internet access; houseless; full houses; limited workspace; no child care including homeschooling; domestic abuse; “essential” workers; direct contact with coronavirus; job loss; immigration status (no access to $ relief); family members with coronavirus; anxieties/depression; dislike/unfamiliarity with online learning; limited student services, etc…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Ethic of care, empathy, well-being (incl Cuyamaca College</a:t>
            </a:r>
            <a:r>
              <a:rPr lang="en" sz="2400" dirty="0" smtClean="0"/>
              <a:t>)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What is your (my) central objective?</a:t>
            </a:r>
            <a:endParaRPr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260" y="65374"/>
            <a:ext cx="1490599" cy="16444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to Remote Learning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49404" y="1017450"/>
            <a:ext cx="8994596" cy="3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Scaled back assignments: shorter and fewer</a:t>
            </a:r>
            <a:endParaRPr sz="24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Cancelled Projects =( </a:t>
            </a:r>
            <a:endParaRPr sz="20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Assignments: discussions, apply course material to own topic or pandemic</a:t>
            </a:r>
            <a:endParaRPr sz="20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Communication, flexibility, don’t penalize students (ex: for not completing)</a:t>
            </a:r>
            <a:endParaRPr sz="20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Class time on Zoom</a:t>
            </a:r>
            <a:endParaRPr sz="2000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Synchronous, recorded, posted on Canvas</a:t>
            </a:r>
            <a:endParaRPr sz="1800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Lectures are </a:t>
            </a:r>
            <a:r>
              <a:rPr lang="en" sz="1800" i="1" dirty="0"/>
              <a:t>shorter</a:t>
            </a:r>
            <a:r>
              <a:rPr lang="en" sz="1800" dirty="0"/>
              <a:t> (30 minutes </a:t>
            </a:r>
            <a:r>
              <a:rPr lang="en" sz="1800" i="1" dirty="0"/>
              <a:t>max</a:t>
            </a:r>
            <a:r>
              <a:rPr lang="en" sz="1800" dirty="0"/>
              <a:t>)</a:t>
            </a:r>
            <a:endParaRPr sz="1800" dirty="0"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Zoom exhaustion; more difficult to concentrate; less </a:t>
            </a:r>
            <a:r>
              <a:rPr lang="en" dirty="0" smtClean="0"/>
              <a:t>interactive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Gender &amp; Sexuality: entirely discussion of assigned reading (recorded)</a:t>
            </a:r>
            <a:endParaRPr sz="1800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Do not require students to show personal lives (video is </a:t>
            </a:r>
            <a:r>
              <a:rPr lang="en" sz="1800" i="1" dirty="0"/>
              <a:t>optional</a:t>
            </a:r>
            <a:r>
              <a:rPr lang="en" sz="1800" dirty="0"/>
              <a:t>)</a:t>
            </a:r>
            <a:endParaRPr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260" y="65374"/>
            <a:ext cx="1490599" cy="16444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306</Words>
  <Application>Microsoft Macintosh PowerPoint</Application>
  <PresentationFormat>On-screen Show (16:9)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Playfair Display</vt:lpstr>
      <vt:lpstr>Lato</vt:lpstr>
      <vt:lpstr>Coral</vt:lpstr>
      <vt:lpstr>Equitable Teaching (During a Pandemic)</vt:lpstr>
      <vt:lpstr>Changes in Response to EMTLI</vt:lpstr>
      <vt:lpstr>Transition to Remote Learning</vt:lpstr>
      <vt:lpstr>Transition to Remote Learning</vt:lpstr>
      <vt:lpstr>Transition to Remote Learning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Equitable Teaching (During a Pandemic)</dc:title>
  <cp:lastModifiedBy>Raquel Jacob-Almeida</cp:lastModifiedBy>
  <cp:revision>3</cp:revision>
  <dcterms:modified xsi:type="dcterms:W3CDTF">2020-04-15T17:38:19Z</dcterms:modified>
</cp:coreProperties>
</file>